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3.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4.xml" ContentType="application/vnd.openxmlformats-officedocument.theme+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5.xml" ContentType="application/vnd.openxmlformats-officedocument.theme+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718" r:id="rId1"/>
    <p:sldMasterId id="2147484731" r:id="rId2"/>
    <p:sldMasterId id="2147484797" r:id="rId3"/>
    <p:sldMasterId id="2147484821" r:id="rId4"/>
    <p:sldMasterId id="2147484829" r:id="rId5"/>
    <p:sldMasterId id="2147484841" r:id="rId6"/>
  </p:sldMasterIdLst>
  <p:notesMasterIdLst>
    <p:notesMasterId r:id="rId16"/>
  </p:notesMasterIdLst>
  <p:handoutMasterIdLst>
    <p:handoutMasterId r:id="rId17"/>
  </p:handoutMasterIdLst>
  <p:sldIdLst>
    <p:sldId id="660" r:id="rId7"/>
    <p:sldId id="663" r:id="rId8"/>
    <p:sldId id="662" r:id="rId9"/>
    <p:sldId id="661" r:id="rId10"/>
    <p:sldId id="664" r:id="rId11"/>
    <p:sldId id="665" r:id="rId12"/>
    <p:sldId id="666" r:id="rId13"/>
    <p:sldId id="621" r:id="rId14"/>
    <p:sldId id="637" r:id="rId15"/>
  </p:sldIdLst>
  <p:sldSz cx="9906000" cy="6858000" type="A4"/>
  <p:notesSz cx="6797675" cy="9926638"/>
  <p:defaultTextStyle>
    <a:defPPr>
      <a:defRPr lang="ja-JP"/>
    </a:defPPr>
    <a:lvl1pPr algn="l" rtl="0" fontAlgn="base">
      <a:spcBef>
        <a:spcPct val="0"/>
      </a:spcBef>
      <a:spcAft>
        <a:spcPct val="0"/>
      </a:spcAft>
      <a:defRPr kumimoji="1" sz="1400" b="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sz="1400" b="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sz="1400" b="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sz="1400" b="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sz="1400" b="1" kern="1200">
        <a:solidFill>
          <a:schemeClr val="tx1"/>
        </a:solidFill>
        <a:latin typeface="Arial" charset="0"/>
        <a:ea typeface="ＭＳ Ｐゴシック" charset="-128"/>
        <a:cs typeface="+mn-cs"/>
      </a:defRPr>
    </a:lvl5pPr>
    <a:lvl6pPr marL="2286000" algn="l" defTabSz="914400" rtl="0" eaLnBrk="1" latinLnBrk="0" hangingPunct="1">
      <a:defRPr kumimoji="1" sz="1400" b="1" kern="1200">
        <a:solidFill>
          <a:schemeClr val="tx1"/>
        </a:solidFill>
        <a:latin typeface="Arial" charset="0"/>
        <a:ea typeface="ＭＳ Ｐゴシック" charset="-128"/>
        <a:cs typeface="+mn-cs"/>
      </a:defRPr>
    </a:lvl6pPr>
    <a:lvl7pPr marL="2743200" algn="l" defTabSz="914400" rtl="0" eaLnBrk="1" latinLnBrk="0" hangingPunct="1">
      <a:defRPr kumimoji="1" sz="1400" b="1" kern="1200">
        <a:solidFill>
          <a:schemeClr val="tx1"/>
        </a:solidFill>
        <a:latin typeface="Arial" charset="0"/>
        <a:ea typeface="ＭＳ Ｐゴシック" charset="-128"/>
        <a:cs typeface="+mn-cs"/>
      </a:defRPr>
    </a:lvl7pPr>
    <a:lvl8pPr marL="3200400" algn="l" defTabSz="914400" rtl="0" eaLnBrk="1" latinLnBrk="0" hangingPunct="1">
      <a:defRPr kumimoji="1" sz="1400" b="1" kern="1200">
        <a:solidFill>
          <a:schemeClr val="tx1"/>
        </a:solidFill>
        <a:latin typeface="Arial" charset="0"/>
        <a:ea typeface="ＭＳ Ｐゴシック" charset="-128"/>
        <a:cs typeface="+mn-cs"/>
      </a:defRPr>
    </a:lvl8pPr>
    <a:lvl9pPr marL="3657600" algn="l" defTabSz="914400" rtl="0" eaLnBrk="1" latinLnBrk="0" hangingPunct="1">
      <a:defRPr kumimoji="1" sz="1400" b="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120">
          <p15:clr>
            <a:srgbClr val="A4A3A4"/>
          </p15:clr>
        </p15:guide>
      </p15:sldGuideLst>
    </p:ext>
    <p:ext uri="{2D200454-40CA-4A62-9FC3-DE9A4176ACB9}">
      <p15:notesGuideLst xmlns:p15="http://schemas.microsoft.com/office/powerpoint/2012/main">
        <p15:guide id="1" orient="horz" pos="3126" userDrawn="1">
          <p15:clr>
            <a:srgbClr val="A4A3A4"/>
          </p15:clr>
        </p15:guide>
        <p15:guide id="2" pos="214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唐門 準（IT総合戦略室）" initials="唐門" lastIdx="2"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3333CC"/>
    <a:srgbClr val="FFFF99"/>
    <a:srgbClr val="FF99CC"/>
    <a:srgbClr val="99FF99"/>
    <a:srgbClr val="D0E3EA"/>
    <a:srgbClr val="E9F1F5"/>
    <a:srgbClr val="6666FF"/>
    <a:srgbClr val="FFFF66"/>
    <a:srgbClr val="FF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377" autoAdjust="0"/>
    <p:restoredTop sz="91765" autoAdjust="0"/>
  </p:normalViewPr>
  <p:slideViewPr>
    <p:cSldViewPr snapToObjects="1">
      <p:cViewPr varScale="1">
        <p:scale>
          <a:sx n="66" d="100"/>
          <a:sy n="66" d="100"/>
        </p:scale>
        <p:origin x="78" y="606"/>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notesViewPr>
    <p:cSldViewPr snapToObjects="1">
      <p:cViewPr>
        <p:scale>
          <a:sx n="66" d="100"/>
          <a:sy n="66" d="100"/>
        </p:scale>
        <p:origin x="2574" y="-432"/>
      </p:cViewPr>
      <p:guideLst>
        <p:guide orient="horz" pos="3126"/>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commentAuthors" Target="commentAuthors.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5" Type="http://schemas.openxmlformats.org/officeDocument/2006/relationships/slideMaster" Target="slideMasters/slideMaster5.xml"/><Relationship Id="rId15" Type="http://schemas.openxmlformats.org/officeDocument/2006/relationships/slide" Target="slides/slide9.xml"/><Relationship Id="rId10" Type="http://schemas.openxmlformats.org/officeDocument/2006/relationships/slide" Target="slides/slide4.xml"/><Relationship Id="rId19"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770544151094213E-2"/>
          <c:y val="0.21118789709554336"/>
          <c:w val="0.81919685039370094"/>
          <c:h val="0.69095199548654551"/>
        </c:manualLayout>
      </c:layout>
      <c:lineChart>
        <c:grouping val="standard"/>
        <c:varyColors val="0"/>
        <c:ser>
          <c:idx val="0"/>
          <c:order val="0"/>
          <c:tx>
            <c:strRef>
              <c:f>実施自治体シミュレーション!$B$3</c:f>
              <c:strCache>
                <c:ptCount val="1"/>
                <c:pt idx="0">
                  <c:v>Municipalities</c:v>
                </c:pt>
              </c:strCache>
            </c:strRef>
          </c:tx>
          <c:spPr>
            <a:ln w="38100" cap="rnd">
              <a:solidFill>
                <a:srgbClr val="C00000"/>
              </a:solidFill>
              <a:round/>
            </a:ln>
            <a:effectLst/>
          </c:spPr>
          <c:marker>
            <c:symbol val="circle"/>
            <c:size val="8"/>
            <c:spPr>
              <a:solidFill>
                <a:srgbClr val="C00000"/>
              </a:solidFill>
              <a:ln w="38100">
                <a:solidFill>
                  <a:srgbClr val="C00000"/>
                </a:solidFill>
              </a:ln>
              <a:effectLst/>
            </c:spPr>
          </c:marker>
          <c:dPt>
            <c:idx val="1"/>
            <c:marker>
              <c:spPr>
                <a:noFill/>
                <a:ln w="38100">
                  <a:noFill/>
                </a:ln>
                <a:effectLst/>
              </c:spPr>
            </c:marker>
            <c:bubble3D val="0"/>
            <c:extLst>
              <c:ext xmlns:c16="http://schemas.microsoft.com/office/drawing/2014/chart" uri="{C3380CC4-5D6E-409C-BE32-E72D297353CC}">
                <c16:uniqueId val="{00000000-2412-4269-A018-4031C687801E}"/>
              </c:ext>
            </c:extLst>
          </c:dPt>
          <c:dPt>
            <c:idx val="3"/>
            <c:marker>
              <c:spPr>
                <a:noFill/>
                <a:ln w="38100">
                  <a:noFill/>
                </a:ln>
                <a:effectLst/>
              </c:spPr>
            </c:marker>
            <c:bubble3D val="0"/>
            <c:extLst>
              <c:ext xmlns:c16="http://schemas.microsoft.com/office/drawing/2014/chart" uri="{C3380CC4-5D6E-409C-BE32-E72D297353CC}">
                <c16:uniqueId val="{00000001-2412-4269-A018-4031C687801E}"/>
              </c:ext>
            </c:extLst>
          </c:dPt>
          <c:dPt>
            <c:idx val="6"/>
            <c:marker>
              <c:spPr>
                <a:noFill/>
                <a:ln w="38100">
                  <a:noFill/>
                </a:ln>
                <a:effectLst/>
              </c:spPr>
            </c:marker>
            <c:bubble3D val="0"/>
            <c:extLst>
              <c:ext xmlns:c16="http://schemas.microsoft.com/office/drawing/2014/chart" uri="{C3380CC4-5D6E-409C-BE32-E72D297353CC}">
                <c16:uniqueId val="{00000002-2412-4269-A018-4031C687801E}"/>
              </c:ext>
            </c:extLst>
          </c:dPt>
          <c:dLbls>
            <c:dLbl>
              <c:idx val="1"/>
              <c:delete val="1"/>
              <c:extLst>
                <c:ext xmlns:c15="http://schemas.microsoft.com/office/drawing/2012/chart" uri="{CE6537A1-D6FC-4f65-9D91-7224C49458BB}"/>
                <c:ext xmlns:c16="http://schemas.microsoft.com/office/drawing/2014/chart" uri="{C3380CC4-5D6E-409C-BE32-E72D297353CC}">
                  <c16:uniqueId val="{00000000-2412-4269-A018-4031C687801E}"/>
                </c:ext>
              </c:extLst>
            </c:dLbl>
            <c:dLbl>
              <c:idx val="3"/>
              <c:delete val="1"/>
              <c:extLst>
                <c:ext xmlns:c15="http://schemas.microsoft.com/office/drawing/2012/chart" uri="{CE6537A1-D6FC-4f65-9D91-7224C49458BB}"/>
                <c:ext xmlns:c16="http://schemas.microsoft.com/office/drawing/2014/chart" uri="{C3380CC4-5D6E-409C-BE32-E72D297353CC}">
                  <c16:uniqueId val="{00000001-2412-4269-A018-4031C687801E}"/>
                </c:ext>
              </c:extLst>
            </c:dLbl>
            <c:dLbl>
              <c:idx val="6"/>
              <c:delete val="1"/>
              <c:extLst>
                <c:ext xmlns:c15="http://schemas.microsoft.com/office/drawing/2012/chart" uri="{CE6537A1-D6FC-4f65-9D91-7224C49458BB}"/>
                <c:ext xmlns:c16="http://schemas.microsoft.com/office/drawing/2014/chart" uri="{C3380CC4-5D6E-409C-BE32-E72D297353CC}">
                  <c16:uniqueId val="{00000002-2412-4269-A018-4031C687801E}"/>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rgbClr val="C00000"/>
                    </a:solidFill>
                    <a:latin typeface="Meiryo UI" panose="020B0604030504040204" pitchFamily="50" charset="-128"/>
                    <a:ea typeface="Meiryo UI" panose="020B0604030504040204" pitchFamily="50" charset="-128"/>
                    <a:cs typeface="Meiryo UI" panose="020B0604030504040204" pitchFamily="50" charset="-128"/>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実施自治体シミュレーション!$A$4:$A$14</c:f>
              <c:strCache>
                <c:ptCount val="11"/>
                <c:pt idx="0">
                  <c:v>Mar-13</c:v>
                </c:pt>
                <c:pt idx="2">
                  <c:v>Mar-14</c:v>
                </c:pt>
                <c:pt idx="4">
                  <c:v>Feb-15</c:v>
                </c:pt>
                <c:pt idx="5">
                  <c:v>Jun-15</c:v>
                </c:pt>
                <c:pt idx="7">
                  <c:v>Mar-16</c:v>
                </c:pt>
                <c:pt idx="8">
                  <c:v>Sep-16</c:v>
                </c:pt>
                <c:pt idx="9">
                  <c:v>Dec-16</c:v>
                </c:pt>
                <c:pt idx="10">
                  <c:v>Feb-17</c:v>
                </c:pt>
              </c:strCache>
            </c:strRef>
          </c:cat>
          <c:val>
            <c:numRef>
              <c:f>実施自治体シミュレーション!$B$4:$B$14</c:f>
              <c:numCache>
                <c:formatCode>#,##0_);[Red]\(#,##0\)</c:formatCode>
                <c:ptCount val="11"/>
                <c:pt idx="0">
                  <c:v>4</c:v>
                </c:pt>
                <c:pt idx="1">
                  <c:v>14</c:v>
                </c:pt>
                <c:pt idx="2">
                  <c:v>24</c:v>
                </c:pt>
                <c:pt idx="3">
                  <c:v>55.5</c:v>
                </c:pt>
                <c:pt idx="4">
                  <c:v>87</c:v>
                </c:pt>
                <c:pt idx="5">
                  <c:v>132</c:v>
                </c:pt>
                <c:pt idx="6">
                  <c:v>154</c:v>
                </c:pt>
                <c:pt idx="7">
                  <c:v>176</c:v>
                </c:pt>
                <c:pt idx="8">
                  <c:v>199</c:v>
                </c:pt>
                <c:pt idx="9">
                  <c:v>208</c:v>
                </c:pt>
                <c:pt idx="10">
                  <c:v>233</c:v>
                </c:pt>
              </c:numCache>
            </c:numRef>
          </c:val>
          <c:smooth val="0"/>
          <c:extLst>
            <c:ext xmlns:c16="http://schemas.microsoft.com/office/drawing/2014/chart" uri="{C3380CC4-5D6E-409C-BE32-E72D297353CC}">
              <c16:uniqueId val="{00000003-2412-4269-A018-4031C687801E}"/>
            </c:ext>
          </c:extLst>
        </c:ser>
        <c:dLbls>
          <c:showLegendKey val="0"/>
          <c:showVal val="1"/>
          <c:showCatName val="0"/>
          <c:showSerName val="0"/>
          <c:showPercent val="0"/>
          <c:showBubbleSize val="0"/>
        </c:dLbls>
        <c:marker val="1"/>
        <c:smooth val="0"/>
        <c:axId val="5153152"/>
        <c:axId val="5173248"/>
      </c:lineChart>
      <c:lineChart>
        <c:grouping val="standard"/>
        <c:varyColors val="0"/>
        <c:ser>
          <c:idx val="1"/>
          <c:order val="1"/>
          <c:tx>
            <c:strRef>
              <c:f>実施自治体シミュレーション!$C$3</c:f>
              <c:strCache>
                <c:ptCount val="1"/>
                <c:pt idx="0">
                  <c:v>Prefectures</c:v>
                </c:pt>
              </c:strCache>
            </c:strRef>
          </c:tx>
          <c:spPr>
            <a:ln w="38100" cap="sq" cmpd="sng">
              <a:solidFill>
                <a:srgbClr val="002060"/>
              </a:solidFill>
              <a:prstDash val="sysDot"/>
              <a:round/>
            </a:ln>
            <a:effectLst/>
          </c:spPr>
          <c:marker>
            <c:symbol val="x"/>
            <c:size val="8"/>
            <c:spPr>
              <a:solidFill>
                <a:srgbClr val="002060"/>
              </a:solidFill>
              <a:ln w="38100">
                <a:solidFill>
                  <a:srgbClr val="002060"/>
                </a:solidFill>
              </a:ln>
              <a:effectLst/>
            </c:spPr>
          </c:marker>
          <c:dPt>
            <c:idx val="1"/>
            <c:marker>
              <c:spPr>
                <a:noFill/>
                <a:ln w="38100">
                  <a:noFill/>
                </a:ln>
                <a:effectLst/>
              </c:spPr>
            </c:marker>
            <c:bubble3D val="0"/>
            <c:extLst>
              <c:ext xmlns:c16="http://schemas.microsoft.com/office/drawing/2014/chart" uri="{C3380CC4-5D6E-409C-BE32-E72D297353CC}">
                <c16:uniqueId val="{00000004-2412-4269-A018-4031C687801E}"/>
              </c:ext>
            </c:extLst>
          </c:dPt>
          <c:dPt>
            <c:idx val="3"/>
            <c:marker>
              <c:spPr>
                <a:noFill/>
                <a:ln w="38100">
                  <a:noFill/>
                </a:ln>
                <a:effectLst/>
              </c:spPr>
            </c:marker>
            <c:bubble3D val="0"/>
            <c:extLst>
              <c:ext xmlns:c16="http://schemas.microsoft.com/office/drawing/2014/chart" uri="{C3380CC4-5D6E-409C-BE32-E72D297353CC}">
                <c16:uniqueId val="{00000005-2412-4269-A018-4031C687801E}"/>
              </c:ext>
            </c:extLst>
          </c:dPt>
          <c:dPt>
            <c:idx val="6"/>
            <c:marker>
              <c:spPr>
                <a:noFill/>
                <a:ln w="38100">
                  <a:noFill/>
                </a:ln>
                <a:effectLst/>
              </c:spPr>
            </c:marker>
            <c:bubble3D val="0"/>
            <c:extLst>
              <c:ext xmlns:c16="http://schemas.microsoft.com/office/drawing/2014/chart" uri="{C3380CC4-5D6E-409C-BE32-E72D297353CC}">
                <c16:uniqueId val="{00000006-2412-4269-A018-4031C687801E}"/>
              </c:ext>
            </c:extLst>
          </c:dPt>
          <c:dLbls>
            <c:dLbl>
              <c:idx val="0"/>
              <c:delete val="1"/>
              <c:extLst>
                <c:ext xmlns:c15="http://schemas.microsoft.com/office/drawing/2012/chart" uri="{CE6537A1-D6FC-4f65-9D91-7224C49458BB}"/>
                <c:ext xmlns:c16="http://schemas.microsoft.com/office/drawing/2014/chart" uri="{C3380CC4-5D6E-409C-BE32-E72D297353CC}">
                  <c16:uniqueId val="{00000007-2412-4269-A018-4031C687801E}"/>
                </c:ext>
              </c:extLst>
            </c:dLbl>
            <c:dLbl>
              <c:idx val="1"/>
              <c:delete val="1"/>
              <c:extLst>
                <c:ext xmlns:c15="http://schemas.microsoft.com/office/drawing/2012/chart" uri="{CE6537A1-D6FC-4f65-9D91-7224C49458BB}"/>
                <c:ext xmlns:c16="http://schemas.microsoft.com/office/drawing/2014/chart" uri="{C3380CC4-5D6E-409C-BE32-E72D297353CC}">
                  <c16:uniqueId val="{00000004-2412-4269-A018-4031C687801E}"/>
                </c:ext>
              </c:extLst>
            </c:dLbl>
            <c:dLbl>
              <c:idx val="3"/>
              <c:delete val="1"/>
              <c:extLst>
                <c:ext xmlns:c15="http://schemas.microsoft.com/office/drawing/2012/chart" uri="{CE6537A1-D6FC-4f65-9D91-7224C49458BB}"/>
                <c:ext xmlns:c16="http://schemas.microsoft.com/office/drawing/2014/chart" uri="{C3380CC4-5D6E-409C-BE32-E72D297353CC}">
                  <c16:uniqueId val="{00000005-2412-4269-A018-4031C687801E}"/>
                </c:ext>
              </c:extLst>
            </c:dLbl>
            <c:dLbl>
              <c:idx val="6"/>
              <c:delete val="1"/>
              <c:extLst>
                <c:ext xmlns:c15="http://schemas.microsoft.com/office/drawing/2012/chart" uri="{CE6537A1-D6FC-4f65-9D91-7224C49458BB}"/>
                <c:ext xmlns:c16="http://schemas.microsoft.com/office/drawing/2014/chart" uri="{C3380CC4-5D6E-409C-BE32-E72D297353CC}">
                  <c16:uniqueId val="{00000006-2412-4269-A018-4031C687801E}"/>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rgbClr val="002060"/>
                    </a:solidFill>
                    <a:latin typeface="Meiryo UI" panose="020B0604030504040204" pitchFamily="50" charset="-128"/>
                    <a:ea typeface="Meiryo UI" panose="020B0604030504040204" pitchFamily="50" charset="-128"/>
                    <a:cs typeface="Meiryo UI" panose="020B0604030504040204" pitchFamily="50" charset="-128"/>
                  </a:defRPr>
                </a:pPr>
                <a:endParaRPr lang="ja-JP"/>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実施自治体シミュレーション!$A$4:$A$14</c:f>
              <c:strCache>
                <c:ptCount val="11"/>
                <c:pt idx="0">
                  <c:v>Mar-13</c:v>
                </c:pt>
                <c:pt idx="2">
                  <c:v>Mar-14</c:v>
                </c:pt>
                <c:pt idx="4">
                  <c:v>Feb-15</c:v>
                </c:pt>
                <c:pt idx="5">
                  <c:v>Jun-15</c:v>
                </c:pt>
                <c:pt idx="7">
                  <c:v>Mar-16</c:v>
                </c:pt>
                <c:pt idx="8">
                  <c:v>Sep-16</c:v>
                </c:pt>
                <c:pt idx="9">
                  <c:v>Dec-16</c:v>
                </c:pt>
                <c:pt idx="10">
                  <c:v>Feb-17</c:v>
                </c:pt>
              </c:strCache>
            </c:strRef>
          </c:cat>
          <c:val>
            <c:numRef>
              <c:f>実施自治体シミュレーション!$C$4:$C$14</c:f>
              <c:numCache>
                <c:formatCode>#,##0_);[Red]\(#,##0\)</c:formatCode>
                <c:ptCount val="11"/>
                <c:pt idx="0">
                  <c:v>0</c:v>
                </c:pt>
                <c:pt idx="1">
                  <c:v>3</c:v>
                </c:pt>
                <c:pt idx="2">
                  <c:v>6</c:v>
                </c:pt>
                <c:pt idx="3">
                  <c:v>11</c:v>
                </c:pt>
                <c:pt idx="4">
                  <c:v>16</c:v>
                </c:pt>
                <c:pt idx="5">
                  <c:v>22</c:v>
                </c:pt>
                <c:pt idx="6">
                  <c:v>25.5</c:v>
                </c:pt>
                <c:pt idx="7">
                  <c:v>29</c:v>
                </c:pt>
                <c:pt idx="8">
                  <c:v>34</c:v>
                </c:pt>
                <c:pt idx="9">
                  <c:v>34</c:v>
                </c:pt>
                <c:pt idx="10">
                  <c:v>34</c:v>
                </c:pt>
              </c:numCache>
            </c:numRef>
          </c:val>
          <c:smooth val="0"/>
          <c:extLst>
            <c:ext xmlns:c16="http://schemas.microsoft.com/office/drawing/2014/chart" uri="{C3380CC4-5D6E-409C-BE32-E72D297353CC}">
              <c16:uniqueId val="{00000008-2412-4269-A018-4031C687801E}"/>
            </c:ext>
          </c:extLst>
        </c:ser>
        <c:dLbls>
          <c:showLegendKey val="0"/>
          <c:showVal val="1"/>
          <c:showCatName val="0"/>
          <c:showSerName val="0"/>
          <c:showPercent val="0"/>
          <c:showBubbleSize val="0"/>
        </c:dLbls>
        <c:marker val="1"/>
        <c:smooth val="0"/>
        <c:axId val="5176320"/>
        <c:axId val="5174784"/>
      </c:lineChart>
      <c:catAx>
        <c:axId val="51531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5173248"/>
        <c:crosses val="autoZero"/>
        <c:auto val="1"/>
        <c:lblAlgn val="ctr"/>
        <c:lblOffset val="100"/>
        <c:noMultiLvlLbl val="0"/>
      </c:catAx>
      <c:valAx>
        <c:axId val="5173248"/>
        <c:scaling>
          <c:orientation val="minMax"/>
          <c:max val="250"/>
          <c:min val="0"/>
        </c:scaling>
        <c:delete val="0"/>
        <c:axPos val="l"/>
        <c:majorGridlines>
          <c:spPr>
            <a:ln w="9525" cap="flat" cmpd="sng" algn="ctr">
              <a:solidFill>
                <a:schemeClr val="tx1">
                  <a:lumMod val="15000"/>
                  <a:lumOff val="85000"/>
                </a:schemeClr>
              </a:solidFill>
              <a:round/>
            </a:ln>
            <a:effectLst/>
          </c:spPr>
        </c:majorGridlines>
        <c:numFmt formatCode="#,##0_);[Red]\(#,##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defRPr>
            </a:pPr>
            <a:endParaRPr lang="ja-JP"/>
          </a:p>
        </c:txPr>
        <c:crossAx val="5153152"/>
        <c:crosses val="autoZero"/>
        <c:crossBetween val="between"/>
        <c:majorUnit val="50"/>
      </c:valAx>
      <c:valAx>
        <c:axId val="5174784"/>
        <c:scaling>
          <c:orientation val="minMax"/>
          <c:max val="47"/>
          <c:min val="0"/>
        </c:scaling>
        <c:delete val="0"/>
        <c:axPos val="r"/>
        <c:numFmt formatCode="#,##0_);[Red]\(#,##0\)" sourceLinked="1"/>
        <c:majorTickMark val="out"/>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defRPr>
            </a:pPr>
            <a:endParaRPr lang="ja-JP"/>
          </a:p>
        </c:txPr>
        <c:crossAx val="5176320"/>
        <c:crosses val="max"/>
        <c:crossBetween val="between"/>
        <c:majorUnit val="10"/>
      </c:valAx>
      <c:catAx>
        <c:axId val="5176320"/>
        <c:scaling>
          <c:orientation val="minMax"/>
        </c:scaling>
        <c:delete val="1"/>
        <c:axPos val="b"/>
        <c:numFmt formatCode="General" sourceLinked="1"/>
        <c:majorTickMark val="out"/>
        <c:minorTickMark val="none"/>
        <c:tickLblPos val="nextTo"/>
        <c:crossAx val="5174784"/>
        <c:crosses val="autoZero"/>
        <c:auto val="1"/>
        <c:lblAlgn val="ctr"/>
        <c:lblOffset val="100"/>
        <c:noMultiLvlLbl val="0"/>
      </c:catAx>
      <c:spPr>
        <a:noFill/>
        <a:ln>
          <a:noFill/>
        </a:ln>
        <a:effectLst/>
      </c:spPr>
    </c:plotArea>
    <c:legend>
      <c:legendPos val="t"/>
      <c:layout>
        <c:manualLayout>
          <c:xMode val="edge"/>
          <c:yMode val="edge"/>
          <c:x val="0.24530062020953772"/>
          <c:y val="6.2462305904224871E-2"/>
          <c:w val="0.4107871845916759"/>
          <c:h val="7.2506994733124275E-2"/>
        </c:manualLayout>
      </c:layout>
      <c:overlay val="0"/>
      <c:spPr>
        <a:solidFill>
          <a:schemeClr val="bg1"/>
        </a:solidFill>
        <a:ln>
          <a:solidFill>
            <a:schemeClr val="tx1"/>
          </a:solid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defRPr>
          </a:pPr>
          <a:endParaRPr lang="ja-JP"/>
        </a:p>
      </c:txPr>
    </c:legend>
    <c:plotVisOnly val="1"/>
    <c:dispBlanksAs val="gap"/>
    <c:showDLblsOverMax val="0"/>
  </c:chart>
  <c:spPr>
    <a:noFill/>
    <a:ln>
      <a:noFill/>
    </a:ln>
    <a:effectLst/>
  </c:spPr>
  <c:txPr>
    <a:bodyPr/>
    <a:lstStyle/>
    <a:p>
      <a:pPr>
        <a:defRPr sz="1400"/>
      </a:pPr>
      <a:endParaRPr lang="ja-JP"/>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cdr:x>
      <cdr:y>0.08395</cdr:y>
    </cdr:from>
    <cdr:to>
      <cdr:x>0.13758</cdr:x>
      <cdr:y>0.13852</cdr:y>
    </cdr:to>
    <cdr:sp macro="" textlink="">
      <cdr:nvSpPr>
        <cdr:cNvPr id="2" name="テキスト ボックス 1"/>
        <cdr:cNvSpPr txBox="1"/>
      </cdr:nvSpPr>
      <cdr:spPr>
        <a:xfrm xmlns:a="http://schemas.openxmlformats.org/drawingml/2006/main">
          <a:off x="-334524" y="273107"/>
          <a:ext cx="1240308" cy="17752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l"/>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Municipalities</a:t>
          </a:r>
          <a:endParaRPr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cdr:txBody>
    </cdr:sp>
  </cdr:relSizeAnchor>
  <cdr:relSizeAnchor xmlns:cdr="http://schemas.openxmlformats.org/drawingml/2006/chartDrawing">
    <cdr:from>
      <cdr:x>0.85852</cdr:x>
      <cdr:y>0.11178</cdr:y>
    </cdr:from>
    <cdr:to>
      <cdr:x>0.97649</cdr:x>
      <cdr:y>0.18409</cdr:y>
    </cdr:to>
    <cdr:sp macro="" textlink="">
      <cdr:nvSpPr>
        <cdr:cNvPr id="4" name="テキスト ボックス 3"/>
        <cdr:cNvSpPr txBox="1"/>
      </cdr:nvSpPr>
      <cdr:spPr>
        <a:xfrm xmlns:a="http://schemas.openxmlformats.org/drawingml/2006/main">
          <a:off x="7739745" y="363638"/>
          <a:ext cx="1063468" cy="23523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l"/>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Prefectures</a:t>
          </a:r>
          <a:endParaRPr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17" y="16"/>
            <a:ext cx="2946247" cy="496731"/>
          </a:xfrm>
          <a:prstGeom prst="rect">
            <a:avLst/>
          </a:prstGeom>
          <a:noFill/>
          <a:ln>
            <a:noFill/>
          </a:ln>
          <a:effectLst/>
          <a:extLst/>
        </p:spPr>
        <p:txBody>
          <a:bodyPr vert="horz" wrap="square" lIns="91917" tIns="45956" rIns="91917" bIns="45956" numCol="1" anchor="t" anchorCtr="0" compatLnSpc="1">
            <a:prstTxWarp prst="textNoShape">
              <a:avLst/>
            </a:prstTxWarp>
          </a:bodyPr>
          <a:lstStyle>
            <a:lvl1pPr defTabSz="919909">
              <a:defRPr sz="1200" b="0">
                <a:latin typeface="Arial" pitchFamily="34" charset="0"/>
                <a:ea typeface="ＭＳ Ｐゴシック" pitchFamily="50" charset="-128"/>
              </a:defRPr>
            </a:lvl1pPr>
          </a:lstStyle>
          <a:p>
            <a:pPr>
              <a:defRPr/>
            </a:pPr>
            <a:endParaRPr lang="en-US" altLang="ja-JP" dirty="0">
              <a:latin typeface="Century Gothic" panose="020B0502020202020204" pitchFamily="34" charset="0"/>
              <a:ea typeface="メイリオ" panose="020B0604030504040204" pitchFamily="50" charset="-128"/>
            </a:endParaRPr>
          </a:p>
        </p:txBody>
      </p:sp>
      <p:sp>
        <p:nvSpPr>
          <p:cNvPr id="11267" name="Rectangle 3"/>
          <p:cNvSpPr>
            <a:spLocks noGrp="1" noChangeArrowheads="1"/>
          </p:cNvSpPr>
          <p:nvPr>
            <p:ph type="dt" sz="quarter" idx="1"/>
          </p:nvPr>
        </p:nvSpPr>
        <p:spPr bwMode="auto">
          <a:xfrm>
            <a:off x="3849826" y="16"/>
            <a:ext cx="2946246" cy="496731"/>
          </a:xfrm>
          <a:prstGeom prst="rect">
            <a:avLst/>
          </a:prstGeom>
          <a:noFill/>
          <a:ln>
            <a:noFill/>
          </a:ln>
          <a:effectLst/>
          <a:extLst/>
        </p:spPr>
        <p:txBody>
          <a:bodyPr vert="horz" wrap="square" lIns="91917" tIns="45956" rIns="91917" bIns="45956" numCol="1" anchor="t" anchorCtr="0" compatLnSpc="1">
            <a:prstTxWarp prst="textNoShape">
              <a:avLst/>
            </a:prstTxWarp>
          </a:bodyPr>
          <a:lstStyle>
            <a:lvl1pPr algn="r" defTabSz="919909">
              <a:defRPr sz="1200" b="0">
                <a:latin typeface="Arial" pitchFamily="34" charset="0"/>
                <a:ea typeface="ＭＳ Ｐゴシック" pitchFamily="50" charset="-128"/>
              </a:defRPr>
            </a:lvl1pPr>
          </a:lstStyle>
          <a:p>
            <a:pPr>
              <a:defRPr/>
            </a:pPr>
            <a:endParaRPr lang="en-US" altLang="ja-JP" dirty="0">
              <a:latin typeface="Century Gothic" panose="020B0502020202020204" pitchFamily="34" charset="0"/>
              <a:ea typeface="メイリオ" panose="020B0604030504040204" pitchFamily="50" charset="-128"/>
            </a:endParaRPr>
          </a:p>
        </p:txBody>
      </p:sp>
      <p:sp>
        <p:nvSpPr>
          <p:cNvPr id="11268" name="Rectangle 4"/>
          <p:cNvSpPr>
            <a:spLocks noGrp="1" noChangeArrowheads="1"/>
          </p:cNvSpPr>
          <p:nvPr>
            <p:ph type="ftr" sz="quarter" idx="2"/>
          </p:nvPr>
        </p:nvSpPr>
        <p:spPr bwMode="auto">
          <a:xfrm>
            <a:off x="17" y="9428310"/>
            <a:ext cx="2946247" cy="496730"/>
          </a:xfrm>
          <a:prstGeom prst="rect">
            <a:avLst/>
          </a:prstGeom>
          <a:noFill/>
          <a:ln>
            <a:noFill/>
          </a:ln>
          <a:effectLst/>
          <a:extLst/>
        </p:spPr>
        <p:txBody>
          <a:bodyPr vert="horz" wrap="square" lIns="91917" tIns="45956" rIns="91917" bIns="45956" numCol="1" anchor="b" anchorCtr="0" compatLnSpc="1">
            <a:prstTxWarp prst="textNoShape">
              <a:avLst/>
            </a:prstTxWarp>
          </a:bodyPr>
          <a:lstStyle>
            <a:lvl1pPr defTabSz="919909">
              <a:defRPr sz="1200" b="0">
                <a:latin typeface="Arial" pitchFamily="34" charset="0"/>
                <a:ea typeface="ＭＳ Ｐゴシック" pitchFamily="50" charset="-128"/>
              </a:defRPr>
            </a:lvl1pPr>
          </a:lstStyle>
          <a:p>
            <a:pPr>
              <a:defRPr/>
            </a:pPr>
            <a:endParaRPr lang="en-US" altLang="ja-JP" dirty="0">
              <a:latin typeface="Century Gothic" panose="020B0502020202020204" pitchFamily="34" charset="0"/>
              <a:ea typeface="メイリオ" panose="020B0604030504040204" pitchFamily="50" charset="-128"/>
            </a:endParaRPr>
          </a:p>
        </p:txBody>
      </p:sp>
      <p:sp>
        <p:nvSpPr>
          <p:cNvPr id="11269" name="Rectangle 5"/>
          <p:cNvSpPr>
            <a:spLocks noGrp="1" noChangeArrowheads="1"/>
          </p:cNvSpPr>
          <p:nvPr>
            <p:ph type="sldNum" sz="quarter" idx="3"/>
          </p:nvPr>
        </p:nvSpPr>
        <p:spPr bwMode="auto">
          <a:xfrm>
            <a:off x="3849826" y="9428310"/>
            <a:ext cx="2946246" cy="496730"/>
          </a:xfrm>
          <a:prstGeom prst="rect">
            <a:avLst/>
          </a:prstGeom>
          <a:noFill/>
          <a:ln>
            <a:noFill/>
          </a:ln>
          <a:effectLst/>
          <a:extLst/>
        </p:spPr>
        <p:txBody>
          <a:bodyPr vert="horz" wrap="square" lIns="91917" tIns="45956" rIns="91917" bIns="45956" numCol="1" anchor="b" anchorCtr="0" compatLnSpc="1">
            <a:prstTxWarp prst="textNoShape">
              <a:avLst/>
            </a:prstTxWarp>
          </a:bodyPr>
          <a:lstStyle>
            <a:lvl1pPr algn="r" defTabSz="919909">
              <a:defRPr sz="1200" b="0">
                <a:latin typeface="Arial" pitchFamily="34" charset="0"/>
                <a:ea typeface="ＭＳ Ｐゴシック" pitchFamily="50" charset="-128"/>
              </a:defRPr>
            </a:lvl1pPr>
          </a:lstStyle>
          <a:p>
            <a:pPr>
              <a:defRPr/>
            </a:pPr>
            <a:fld id="{9C0BA182-B39A-4D16-8F46-130697CDF59B}" type="slidenum">
              <a:rPr lang="en-US" altLang="ja-JP">
                <a:latin typeface="Century Gothic" panose="020B0502020202020204" pitchFamily="34" charset="0"/>
                <a:ea typeface="メイリオ" panose="020B0604030504040204" pitchFamily="50" charset="-128"/>
              </a:rPr>
              <a:pPr>
                <a:defRPr/>
              </a:pPr>
              <a:t>‹#›</a:t>
            </a:fld>
            <a:endParaRPr lang="en-US" altLang="ja-JP" dirty="0">
              <a:latin typeface="Century Gothic" panose="020B0502020202020204" pitchFamily="34" charset="0"/>
              <a:ea typeface="メイリオ" panose="020B0604030504040204" pitchFamily="50" charset="-128"/>
            </a:endParaRPr>
          </a:p>
        </p:txBody>
      </p:sp>
    </p:spTree>
    <p:extLst>
      <p:ext uri="{BB962C8B-B14F-4D97-AF65-F5344CB8AC3E}">
        <p14:creationId xmlns:p14="http://schemas.microsoft.com/office/powerpoint/2010/main" val="1097781115"/>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bwMode="auto">
          <a:xfrm>
            <a:off x="17" y="16"/>
            <a:ext cx="2946247" cy="496731"/>
          </a:xfrm>
          <a:prstGeom prst="rect">
            <a:avLst/>
          </a:prstGeom>
          <a:noFill/>
          <a:ln>
            <a:noFill/>
          </a:ln>
          <a:effectLst/>
          <a:extLst/>
        </p:spPr>
        <p:txBody>
          <a:bodyPr vert="horz" wrap="square" lIns="91917" tIns="45956" rIns="91917" bIns="45956" numCol="1" anchor="t" anchorCtr="0" compatLnSpc="1">
            <a:prstTxWarp prst="textNoShape">
              <a:avLst/>
            </a:prstTxWarp>
          </a:bodyPr>
          <a:lstStyle>
            <a:lvl1pPr defTabSz="919909">
              <a:defRPr sz="1200" b="0">
                <a:latin typeface="Century Gothic" panose="020B0502020202020204" pitchFamily="34" charset="0"/>
                <a:ea typeface="メイリオ" panose="020B0604030504040204" pitchFamily="50" charset="-128"/>
              </a:defRPr>
            </a:lvl1pPr>
          </a:lstStyle>
          <a:p>
            <a:pPr>
              <a:defRPr/>
            </a:pPr>
            <a:endParaRPr lang="en-US" altLang="ja-JP" dirty="0"/>
          </a:p>
        </p:txBody>
      </p:sp>
      <p:sp>
        <p:nvSpPr>
          <p:cNvPr id="24579" name="Rectangle 3"/>
          <p:cNvSpPr>
            <a:spLocks noGrp="1" noChangeArrowheads="1"/>
          </p:cNvSpPr>
          <p:nvPr>
            <p:ph type="dt" idx="1"/>
          </p:nvPr>
        </p:nvSpPr>
        <p:spPr bwMode="auto">
          <a:xfrm>
            <a:off x="3849826" y="16"/>
            <a:ext cx="2946246" cy="496731"/>
          </a:xfrm>
          <a:prstGeom prst="rect">
            <a:avLst/>
          </a:prstGeom>
          <a:noFill/>
          <a:ln>
            <a:noFill/>
          </a:ln>
          <a:effectLst/>
          <a:extLst/>
        </p:spPr>
        <p:txBody>
          <a:bodyPr vert="horz" wrap="square" lIns="91917" tIns="45956" rIns="91917" bIns="45956" numCol="1" anchor="t" anchorCtr="0" compatLnSpc="1">
            <a:prstTxWarp prst="textNoShape">
              <a:avLst/>
            </a:prstTxWarp>
          </a:bodyPr>
          <a:lstStyle>
            <a:lvl1pPr algn="r" defTabSz="919909">
              <a:defRPr sz="1200" b="0">
                <a:latin typeface="Century Gothic" panose="020B0502020202020204" pitchFamily="34" charset="0"/>
                <a:ea typeface="メイリオ" panose="020B0604030504040204" pitchFamily="50" charset="-128"/>
              </a:defRPr>
            </a:lvl1pPr>
          </a:lstStyle>
          <a:p>
            <a:pPr>
              <a:defRPr/>
            </a:pPr>
            <a:endParaRPr lang="en-US" altLang="ja-JP" dirty="0"/>
          </a:p>
        </p:txBody>
      </p:sp>
      <p:sp>
        <p:nvSpPr>
          <p:cNvPr id="19460" name="Rectangle 4"/>
          <p:cNvSpPr>
            <a:spLocks noGrp="1" noRot="1" noChangeAspect="1" noChangeArrowheads="1" noTextEdit="1"/>
          </p:cNvSpPr>
          <p:nvPr>
            <p:ph type="sldImg" idx="2"/>
          </p:nvPr>
        </p:nvSpPr>
        <p:spPr bwMode="auto">
          <a:xfrm>
            <a:off x="706438" y="742950"/>
            <a:ext cx="5383212" cy="37258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81" name="Rectangle 5"/>
          <p:cNvSpPr>
            <a:spLocks noGrp="1" noChangeArrowheads="1"/>
          </p:cNvSpPr>
          <p:nvPr>
            <p:ph type="body" sz="quarter" idx="3"/>
          </p:nvPr>
        </p:nvSpPr>
        <p:spPr bwMode="auto">
          <a:xfrm>
            <a:off x="679299" y="4714953"/>
            <a:ext cx="5439102" cy="4467386"/>
          </a:xfrm>
          <a:prstGeom prst="rect">
            <a:avLst/>
          </a:prstGeom>
          <a:noFill/>
          <a:ln>
            <a:noFill/>
          </a:ln>
          <a:effectLst/>
          <a:extLst/>
        </p:spPr>
        <p:txBody>
          <a:bodyPr vert="horz" wrap="square" lIns="91917" tIns="45956" rIns="91917" bIns="45956" numCol="1" anchor="t" anchorCtr="0" compatLnSpc="1">
            <a:prstTxWarp prst="textNoShape">
              <a:avLst/>
            </a:prstTxWarp>
          </a:bodyPr>
          <a:lstStyle/>
          <a:p>
            <a:pPr lvl="0"/>
            <a:r>
              <a:rPr lang="ja-JP" altLang="en-US" noProof="0" dirty="0"/>
              <a:t>マスタ テキストの書式設定</a:t>
            </a:r>
          </a:p>
          <a:p>
            <a:pPr lvl="1"/>
            <a:r>
              <a:rPr lang="ja-JP" altLang="en-US" noProof="0" dirty="0"/>
              <a:t>第 </a:t>
            </a:r>
            <a:r>
              <a:rPr lang="en-US" altLang="ja-JP" noProof="0" dirty="0"/>
              <a:t>2 </a:t>
            </a:r>
            <a:r>
              <a:rPr lang="ja-JP" altLang="en-US" noProof="0" dirty="0"/>
              <a:t>レベル</a:t>
            </a:r>
          </a:p>
          <a:p>
            <a:pPr lvl="2"/>
            <a:r>
              <a:rPr lang="ja-JP" altLang="en-US" noProof="0" dirty="0"/>
              <a:t>第 </a:t>
            </a:r>
            <a:r>
              <a:rPr lang="en-US" altLang="ja-JP" noProof="0" dirty="0"/>
              <a:t>3 </a:t>
            </a:r>
            <a:r>
              <a:rPr lang="ja-JP" altLang="en-US" noProof="0" dirty="0"/>
              <a:t>レベル</a:t>
            </a:r>
          </a:p>
          <a:p>
            <a:pPr lvl="3"/>
            <a:r>
              <a:rPr lang="ja-JP" altLang="en-US" noProof="0" dirty="0"/>
              <a:t>第 </a:t>
            </a:r>
            <a:r>
              <a:rPr lang="en-US" altLang="ja-JP" noProof="0" dirty="0"/>
              <a:t>4 </a:t>
            </a:r>
            <a:r>
              <a:rPr lang="ja-JP" altLang="en-US" noProof="0" dirty="0"/>
              <a:t>レベル</a:t>
            </a:r>
          </a:p>
          <a:p>
            <a:pPr lvl="4"/>
            <a:r>
              <a:rPr lang="ja-JP" altLang="en-US" noProof="0" dirty="0"/>
              <a:t>第 </a:t>
            </a:r>
            <a:r>
              <a:rPr lang="en-US" altLang="ja-JP" noProof="0" dirty="0"/>
              <a:t>5 </a:t>
            </a:r>
            <a:r>
              <a:rPr lang="ja-JP" altLang="en-US" noProof="0" dirty="0"/>
              <a:t>レベル</a:t>
            </a:r>
          </a:p>
        </p:txBody>
      </p:sp>
      <p:sp>
        <p:nvSpPr>
          <p:cNvPr id="24582" name="Rectangle 6"/>
          <p:cNvSpPr>
            <a:spLocks noGrp="1" noChangeArrowheads="1"/>
          </p:cNvSpPr>
          <p:nvPr>
            <p:ph type="ftr" sz="quarter" idx="4"/>
          </p:nvPr>
        </p:nvSpPr>
        <p:spPr bwMode="auto">
          <a:xfrm>
            <a:off x="17" y="9428310"/>
            <a:ext cx="2946247" cy="496730"/>
          </a:xfrm>
          <a:prstGeom prst="rect">
            <a:avLst/>
          </a:prstGeom>
          <a:noFill/>
          <a:ln>
            <a:noFill/>
          </a:ln>
          <a:effectLst/>
          <a:extLst/>
        </p:spPr>
        <p:txBody>
          <a:bodyPr vert="horz" wrap="square" lIns="91917" tIns="45956" rIns="91917" bIns="45956" numCol="1" anchor="b" anchorCtr="0" compatLnSpc="1">
            <a:prstTxWarp prst="textNoShape">
              <a:avLst/>
            </a:prstTxWarp>
          </a:bodyPr>
          <a:lstStyle>
            <a:lvl1pPr defTabSz="919909">
              <a:defRPr sz="1200" b="0">
                <a:latin typeface="Century Gothic" panose="020B0502020202020204" pitchFamily="34" charset="0"/>
                <a:ea typeface="メイリオ" panose="020B0604030504040204" pitchFamily="50" charset="-128"/>
              </a:defRPr>
            </a:lvl1pPr>
          </a:lstStyle>
          <a:p>
            <a:pPr>
              <a:defRPr/>
            </a:pPr>
            <a:endParaRPr lang="en-US" altLang="ja-JP" dirty="0"/>
          </a:p>
        </p:txBody>
      </p:sp>
      <p:sp>
        <p:nvSpPr>
          <p:cNvPr id="24583" name="Rectangle 7"/>
          <p:cNvSpPr>
            <a:spLocks noGrp="1" noChangeArrowheads="1"/>
          </p:cNvSpPr>
          <p:nvPr>
            <p:ph type="sldNum" sz="quarter" idx="5"/>
          </p:nvPr>
        </p:nvSpPr>
        <p:spPr bwMode="auto">
          <a:xfrm>
            <a:off x="3849826" y="9428310"/>
            <a:ext cx="2946246" cy="496730"/>
          </a:xfrm>
          <a:prstGeom prst="rect">
            <a:avLst/>
          </a:prstGeom>
          <a:noFill/>
          <a:ln>
            <a:noFill/>
          </a:ln>
          <a:effectLst/>
          <a:extLst/>
        </p:spPr>
        <p:txBody>
          <a:bodyPr vert="horz" wrap="square" lIns="91917" tIns="45956" rIns="91917" bIns="45956" numCol="1" anchor="b" anchorCtr="0" compatLnSpc="1">
            <a:prstTxWarp prst="textNoShape">
              <a:avLst/>
            </a:prstTxWarp>
          </a:bodyPr>
          <a:lstStyle>
            <a:lvl1pPr algn="r" defTabSz="919909">
              <a:defRPr sz="1200" b="0">
                <a:latin typeface="Century Gothic" panose="020B0502020202020204" pitchFamily="34" charset="0"/>
                <a:ea typeface="メイリオ" panose="020B0604030504040204" pitchFamily="50" charset="-128"/>
              </a:defRPr>
            </a:lvl1pPr>
          </a:lstStyle>
          <a:p>
            <a:pPr>
              <a:defRPr/>
            </a:pPr>
            <a:fld id="{789282D0-BCBB-4893-9CF8-2A26B667B39C}" type="slidenum">
              <a:rPr lang="en-US" altLang="ja-JP" smtClean="0"/>
              <a:pPr>
                <a:defRPr/>
              </a:pPr>
              <a:t>‹#›</a:t>
            </a:fld>
            <a:endParaRPr lang="en-US" altLang="ja-JP" dirty="0"/>
          </a:p>
        </p:txBody>
      </p:sp>
    </p:spTree>
    <p:extLst>
      <p:ext uri="{BB962C8B-B14F-4D97-AF65-F5344CB8AC3E}">
        <p14:creationId xmlns:p14="http://schemas.microsoft.com/office/powerpoint/2010/main" val="3625978077"/>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Century Gothic" panose="020B0502020202020204" pitchFamily="34" charset="0"/>
        <a:ea typeface="メイリオ" panose="020B0604030504040204" pitchFamily="50" charset="-128"/>
        <a:cs typeface="+mn-cs"/>
      </a:defRPr>
    </a:lvl1pPr>
    <a:lvl2pPr marL="457200" algn="l" rtl="0" eaLnBrk="0" fontAlgn="base" hangingPunct="0">
      <a:spcBef>
        <a:spcPct val="30000"/>
      </a:spcBef>
      <a:spcAft>
        <a:spcPct val="0"/>
      </a:spcAft>
      <a:defRPr kumimoji="1" sz="1200" kern="1200">
        <a:solidFill>
          <a:schemeClr val="tx1"/>
        </a:solidFill>
        <a:latin typeface="Century Gothic" panose="020B0502020202020204" pitchFamily="34" charset="0"/>
        <a:ea typeface="メイリオ" panose="020B0604030504040204" pitchFamily="50" charset="-128"/>
        <a:cs typeface="+mn-cs"/>
      </a:defRPr>
    </a:lvl2pPr>
    <a:lvl3pPr marL="914400" algn="l" rtl="0" eaLnBrk="0" fontAlgn="base" hangingPunct="0">
      <a:spcBef>
        <a:spcPct val="30000"/>
      </a:spcBef>
      <a:spcAft>
        <a:spcPct val="0"/>
      </a:spcAft>
      <a:defRPr kumimoji="1" sz="1200" kern="1200">
        <a:solidFill>
          <a:schemeClr val="tx1"/>
        </a:solidFill>
        <a:latin typeface="Century Gothic" panose="020B0502020202020204" pitchFamily="34" charset="0"/>
        <a:ea typeface="メイリオ" panose="020B0604030504040204" pitchFamily="50" charset="-128"/>
        <a:cs typeface="+mn-cs"/>
      </a:defRPr>
    </a:lvl3pPr>
    <a:lvl4pPr marL="1371600" algn="l" rtl="0" eaLnBrk="0" fontAlgn="base" hangingPunct="0">
      <a:spcBef>
        <a:spcPct val="30000"/>
      </a:spcBef>
      <a:spcAft>
        <a:spcPct val="0"/>
      </a:spcAft>
      <a:defRPr kumimoji="1" sz="1200" kern="1200">
        <a:solidFill>
          <a:schemeClr val="tx1"/>
        </a:solidFill>
        <a:latin typeface="Century Gothic" panose="020B0502020202020204" pitchFamily="34" charset="0"/>
        <a:ea typeface="メイリオ" panose="020B0604030504040204" pitchFamily="50" charset="-128"/>
        <a:cs typeface="+mn-cs"/>
      </a:defRPr>
    </a:lvl4pPr>
    <a:lvl5pPr marL="1828800" algn="l" rtl="0" eaLnBrk="0" fontAlgn="base" hangingPunct="0">
      <a:spcBef>
        <a:spcPct val="30000"/>
      </a:spcBef>
      <a:spcAft>
        <a:spcPct val="0"/>
      </a:spcAft>
      <a:defRPr kumimoji="1" sz="1200" kern="1200">
        <a:solidFill>
          <a:schemeClr val="tx1"/>
        </a:solidFill>
        <a:latin typeface="Century Gothic" panose="020B0502020202020204" pitchFamily="34" charset="0"/>
        <a:ea typeface="メイリオ" panose="020B0604030504040204" pitchFamily="50"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79488" y="1241425"/>
            <a:ext cx="4838700" cy="3349625"/>
          </a:xfrm>
        </p:spPr>
      </p:sp>
      <p:sp>
        <p:nvSpPr>
          <p:cNvPr id="3" name="ノート プレースホルダー 2"/>
          <p:cNvSpPr>
            <a:spLocks noGrp="1"/>
          </p:cNvSpPr>
          <p:nvPr>
            <p:ph type="body" idx="1"/>
          </p:nvPr>
        </p:nvSpPr>
        <p:spPr/>
        <p:txBody>
          <a:bodyPr/>
          <a:lstStyle/>
          <a:p>
            <a:endParaRPr kumimoji="1" lang="en-US" altLang="ja-JP" dirty="0"/>
          </a:p>
        </p:txBody>
      </p:sp>
    </p:spTree>
    <p:extLst>
      <p:ext uri="{BB962C8B-B14F-4D97-AF65-F5344CB8AC3E}">
        <p14:creationId xmlns:p14="http://schemas.microsoft.com/office/powerpoint/2010/main" val="35571120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4CC343B-79EE-4C7F-A5B5-444445458AEB}" type="slidenum">
              <a:rPr lang="ja-JP" altLang="en-US" smtClean="0">
                <a:solidFill>
                  <a:prstClr val="black"/>
                </a:solidFill>
              </a:rPr>
              <a:pPr/>
              <a:t>2</a:t>
            </a:fld>
            <a:endParaRPr lang="ja-JP" altLang="en-US">
              <a:solidFill>
                <a:prstClr val="black"/>
              </a:solidFill>
            </a:endParaRPr>
          </a:p>
        </p:txBody>
      </p:sp>
    </p:spTree>
    <p:extLst>
      <p:ext uri="{BB962C8B-B14F-4D97-AF65-F5344CB8AC3E}">
        <p14:creationId xmlns:p14="http://schemas.microsoft.com/office/powerpoint/2010/main" val="42328554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4CC343B-79EE-4C7F-A5B5-444445458AEB}" type="slidenum">
              <a:rPr lang="ja-JP" altLang="en-US" smtClean="0">
                <a:solidFill>
                  <a:prstClr val="black"/>
                </a:solidFill>
              </a:rPr>
              <a:pPr/>
              <a:t>3</a:t>
            </a:fld>
            <a:endParaRPr lang="ja-JP" altLang="en-US">
              <a:solidFill>
                <a:prstClr val="black"/>
              </a:solidFill>
            </a:endParaRPr>
          </a:p>
        </p:txBody>
      </p:sp>
    </p:spTree>
    <p:extLst>
      <p:ext uri="{BB962C8B-B14F-4D97-AF65-F5344CB8AC3E}">
        <p14:creationId xmlns:p14="http://schemas.microsoft.com/office/powerpoint/2010/main" val="21705385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18006333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D09F5A4-BF3C-4C7D-A329-36CE5C58CD93}" type="slidenum">
              <a:rPr kumimoji="1" lang="ja-JP" altLang="en-US" smtClean="0"/>
              <a:t>6</a:t>
            </a:fld>
            <a:endParaRPr kumimoji="1" lang="ja-JP" altLang="en-US"/>
          </a:p>
        </p:txBody>
      </p:sp>
    </p:spTree>
    <p:extLst>
      <p:ext uri="{BB962C8B-B14F-4D97-AF65-F5344CB8AC3E}">
        <p14:creationId xmlns:p14="http://schemas.microsoft.com/office/powerpoint/2010/main" val="18036989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33024673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Tree>
    <p:extLst>
      <p:ext uri="{BB962C8B-B14F-4D97-AF65-F5344CB8AC3E}">
        <p14:creationId xmlns:p14="http://schemas.microsoft.com/office/powerpoint/2010/main" val="27965135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4" name="Rectangle 6"/>
          <p:cNvSpPr>
            <a:spLocks noChangeArrowheads="1"/>
          </p:cNvSpPr>
          <p:nvPr userDrawn="1"/>
        </p:nvSpPr>
        <p:spPr bwMode="auto">
          <a:xfrm>
            <a:off x="344488" y="1312863"/>
            <a:ext cx="9217025" cy="2836862"/>
          </a:xfrm>
          <a:prstGeom prst="rect">
            <a:avLst/>
          </a:prstGeom>
          <a:solidFill>
            <a:srgbClr val="000099"/>
          </a:solidFill>
          <a:ln>
            <a:noFill/>
          </a:ln>
          <a:extLst>
            <a:ext uri="{91240B29-F687-4F45-9708-019B960494DF}">
              <a14:hiddenLine xmlns:a14="http://schemas.microsoft.com/office/drawing/2010/main" w="57150">
                <a:solidFill>
                  <a:srgbClr val="000000"/>
                </a:solidFill>
                <a:miter lim="800000"/>
                <a:headEnd/>
                <a:tailEnd/>
              </a14:hiddenLine>
            </a:ext>
          </a:extLst>
        </p:spPr>
        <p:txBody>
          <a:bodyPr lIns="0" tIns="45715" rIns="0" bIns="45715" anchor="ctr"/>
          <a:lstStyle/>
          <a:p>
            <a:pPr algn="ctr" eaLnBrk="0" hangingPunct="0"/>
            <a:endParaRPr lang="ja-JP" altLang="ja-JP" sz="2000" dirty="0">
              <a:solidFill>
                <a:srgbClr val="000000"/>
              </a:solidFill>
              <a:latin typeface="メイリオ" panose="020B0604030504040204" pitchFamily="50" charset="-128"/>
              <a:ea typeface="メイリオ" panose="020B0604030504040204" pitchFamily="50" charset="-128"/>
            </a:endParaRPr>
          </a:p>
        </p:txBody>
      </p:sp>
      <p:sp>
        <p:nvSpPr>
          <p:cNvPr id="5" name="AutoShape 8"/>
          <p:cNvSpPr>
            <a:spLocks noChangeArrowheads="1"/>
          </p:cNvSpPr>
          <p:nvPr userDrawn="1"/>
        </p:nvSpPr>
        <p:spPr bwMode="auto">
          <a:xfrm>
            <a:off x="776288" y="1841500"/>
            <a:ext cx="8280400" cy="1781175"/>
          </a:xfrm>
          <a:prstGeom prst="roundRect">
            <a:avLst>
              <a:gd name="adj" fmla="val 50000"/>
            </a:avLst>
          </a:prstGeom>
          <a:solidFill>
            <a:srgbClr val="FFFFFF"/>
          </a:solidFill>
          <a:ln>
            <a:noFill/>
          </a:ln>
          <a:extLst/>
        </p:spPr>
        <p:txBody>
          <a:bodyPr lIns="0" tIns="45715" rIns="0" bIns="45715" anchor="ctr"/>
          <a:lstStyle/>
          <a:p>
            <a:pPr algn="ctr" eaLnBrk="0" hangingPunct="0">
              <a:defRPr/>
            </a:pPr>
            <a:endParaRPr lang="ja-JP" altLang="ja-JP" sz="2600" b="0" dirty="0">
              <a:solidFill>
                <a:srgbClr val="000099"/>
              </a:solidFill>
              <a:effectLst>
                <a:outerShdw blurRad="38100" dist="38100" dir="2700000" algn="tl">
                  <a:srgbClr val="C0C0C0"/>
                </a:outerShdw>
              </a:effectLst>
              <a:latin typeface="メイリオ" panose="020B0604030504040204" pitchFamily="50" charset="-128"/>
              <a:ea typeface="メイリオ" panose="020B0604030504040204" pitchFamily="50" charset="-128"/>
            </a:endParaRPr>
          </a:p>
        </p:txBody>
      </p:sp>
      <p:pic>
        <p:nvPicPr>
          <p:cNvPr id="6" name="Picture 7" descr="kantei"/>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73050" y="4221163"/>
            <a:ext cx="3357563" cy="2249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タイトル 1"/>
          <p:cNvSpPr>
            <a:spLocks noGrp="1"/>
          </p:cNvSpPr>
          <p:nvPr>
            <p:ph type="ctrTitle"/>
          </p:nvPr>
        </p:nvSpPr>
        <p:spPr>
          <a:xfrm>
            <a:off x="742950" y="1988840"/>
            <a:ext cx="8420100" cy="1470025"/>
          </a:xfrm>
        </p:spPr>
        <p:txBody>
          <a:bodyPr/>
          <a:lstStyle>
            <a:lvl1pPr>
              <a:defRPr sz="3600"/>
            </a:lvl1pPr>
          </a:lstStyle>
          <a:p>
            <a:r>
              <a:rPr lang="ja-JP" altLang="en-US" dirty="0"/>
              <a:t>マスター タイトルの書式設定</a:t>
            </a:r>
          </a:p>
        </p:txBody>
      </p:sp>
      <p:sp>
        <p:nvSpPr>
          <p:cNvPr id="3" name="サブタイトル 2"/>
          <p:cNvSpPr>
            <a:spLocks noGrp="1"/>
          </p:cNvSpPr>
          <p:nvPr>
            <p:ph type="subTitle" idx="1"/>
          </p:nvPr>
        </p:nvSpPr>
        <p:spPr>
          <a:xfrm>
            <a:off x="4547954" y="4469606"/>
            <a:ext cx="5013559" cy="1752600"/>
          </a:xfrm>
        </p:spPr>
        <p:txBody>
          <a:bodyPr/>
          <a:lstStyle>
            <a:lvl1pPr marL="0" indent="0" algn="l">
              <a:buNone/>
              <a:defRPr>
                <a:solidFill>
                  <a:schemeClr val="tx1"/>
                </a:solidFill>
              </a:defRPr>
            </a:lvl1pPr>
            <a:lvl2pPr marL="457030" indent="0" algn="ctr">
              <a:buNone/>
              <a:defRPr>
                <a:solidFill>
                  <a:schemeClr val="tx1">
                    <a:tint val="75000"/>
                  </a:schemeClr>
                </a:solidFill>
              </a:defRPr>
            </a:lvl2pPr>
            <a:lvl3pPr marL="914063" indent="0" algn="ctr">
              <a:buNone/>
              <a:defRPr>
                <a:solidFill>
                  <a:schemeClr val="tx1">
                    <a:tint val="75000"/>
                  </a:schemeClr>
                </a:solidFill>
              </a:defRPr>
            </a:lvl3pPr>
            <a:lvl4pPr marL="1371093" indent="0" algn="ctr">
              <a:buNone/>
              <a:defRPr>
                <a:solidFill>
                  <a:schemeClr val="tx1">
                    <a:tint val="75000"/>
                  </a:schemeClr>
                </a:solidFill>
              </a:defRPr>
            </a:lvl4pPr>
            <a:lvl5pPr marL="1828125" indent="0" algn="ctr">
              <a:buNone/>
              <a:defRPr>
                <a:solidFill>
                  <a:schemeClr val="tx1">
                    <a:tint val="75000"/>
                  </a:schemeClr>
                </a:solidFill>
              </a:defRPr>
            </a:lvl5pPr>
            <a:lvl6pPr marL="2285156" indent="0" algn="ctr">
              <a:buNone/>
              <a:defRPr>
                <a:solidFill>
                  <a:schemeClr val="tx1">
                    <a:tint val="75000"/>
                  </a:schemeClr>
                </a:solidFill>
              </a:defRPr>
            </a:lvl6pPr>
            <a:lvl7pPr marL="2742186" indent="0" algn="ctr">
              <a:buNone/>
              <a:defRPr>
                <a:solidFill>
                  <a:schemeClr val="tx1">
                    <a:tint val="75000"/>
                  </a:schemeClr>
                </a:solidFill>
              </a:defRPr>
            </a:lvl7pPr>
            <a:lvl8pPr marL="3199218" indent="0" algn="ctr">
              <a:buNone/>
              <a:defRPr>
                <a:solidFill>
                  <a:schemeClr val="tx1">
                    <a:tint val="75000"/>
                  </a:schemeClr>
                </a:solidFill>
              </a:defRPr>
            </a:lvl8pPr>
            <a:lvl9pPr marL="3656248" indent="0" algn="ctr">
              <a:buNone/>
              <a:defRPr>
                <a:solidFill>
                  <a:schemeClr val="tx1">
                    <a:tint val="75000"/>
                  </a:schemeClr>
                </a:solidFill>
              </a:defRPr>
            </a:lvl9pPr>
          </a:lstStyle>
          <a:p>
            <a:r>
              <a:rPr lang="ja-JP" altLang="en-US"/>
              <a:t>マスター サブタイトルの書式設定</a:t>
            </a:r>
            <a:endParaRPr lang="ja-JP" altLang="en-US" dirty="0"/>
          </a:p>
        </p:txBody>
      </p:sp>
      <p:sp>
        <p:nvSpPr>
          <p:cNvPr id="7" name="日付プレースホルダ 3"/>
          <p:cNvSpPr>
            <a:spLocks noGrp="1"/>
          </p:cNvSpPr>
          <p:nvPr>
            <p:ph type="dt" sz="half" idx="10"/>
          </p:nvPr>
        </p:nvSpPr>
        <p:spPr>
          <a:xfrm>
            <a:off x="3175" y="6578600"/>
            <a:ext cx="2311400" cy="271463"/>
          </a:xfrm>
        </p:spPr>
        <p:txBody>
          <a:bodyPr/>
          <a:lstStyle>
            <a:lvl1pPr>
              <a:defRPr b="1"/>
            </a:lvl1pPr>
          </a:lstStyle>
          <a:p>
            <a:pPr>
              <a:defRPr/>
            </a:pPr>
            <a:endParaRPr lang="ja-JP" altLang="en-US"/>
          </a:p>
        </p:txBody>
      </p:sp>
      <p:sp>
        <p:nvSpPr>
          <p:cNvPr id="8" name="フッター プレースホルダ 4"/>
          <p:cNvSpPr>
            <a:spLocks noGrp="1"/>
          </p:cNvSpPr>
          <p:nvPr>
            <p:ph type="ftr" sz="quarter" idx="11"/>
          </p:nvPr>
        </p:nvSpPr>
        <p:spPr>
          <a:xfrm>
            <a:off x="3384550" y="6578600"/>
            <a:ext cx="3136900" cy="271463"/>
          </a:xfrm>
        </p:spPr>
        <p:txBody>
          <a:bodyPr/>
          <a:lstStyle>
            <a:lvl1pPr>
              <a:defRPr b="1"/>
            </a:lvl1pPr>
          </a:lstStyle>
          <a:p>
            <a:pPr>
              <a:defRPr/>
            </a:pPr>
            <a:endParaRPr lang="ja-JP" altLang="en-US"/>
          </a:p>
        </p:txBody>
      </p:sp>
      <p:sp>
        <p:nvSpPr>
          <p:cNvPr id="9" name="スライド番号プレースホルダ 5"/>
          <p:cNvSpPr>
            <a:spLocks noGrp="1"/>
          </p:cNvSpPr>
          <p:nvPr>
            <p:ph type="sldNum" sz="quarter" idx="12"/>
          </p:nvPr>
        </p:nvSpPr>
        <p:spPr>
          <a:xfrm>
            <a:off x="7591425" y="6578600"/>
            <a:ext cx="2311400" cy="271463"/>
          </a:xfrm>
        </p:spPr>
        <p:txBody>
          <a:bodyPr/>
          <a:lstStyle>
            <a:lvl1pPr>
              <a:defRPr b="1"/>
            </a:lvl1pPr>
          </a:lstStyle>
          <a:p>
            <a:pPr>
              <a:defRPr/>
            </a:pPr>
            <a:fld id="{2D445476-B57F-464F-8319-C26E69740EC0}" type="slidenum">
              <a:rPr lang="ja-JP" altLang="en-US"/>
              <a:pPr>
                <a:defRPr/>
              </a:pPr>
              <a:t>‹#›</a:t>
            </a:fld>
            <a:endParaRPr lang="ja-JP" altLang="en-US"/>
          </a:p>
        </p:txBody>
      </p:sp>
    </p:spTree>
    <p:extLst>
      <p:ext uri="{BB962C8B-B14F-4D97-AF65-F5344CB8AC3E}">
        <p14:creationId xmlns:p14="http://schemas.microsoft.com/office/powerpoint/2010/main" val="3775933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b="1"/>
            </a:lvl1pPr>
          </a:lstStyle>
          <a:p>
            <a:pPr>
              <a:defRPr/>
            </a:pPr>
            <a:endParaRPr lang="ja-JP" altLang="en-US"/>
          </a:p>
        </p:txBody>
      </p:sp>
      <p:sp>
        <p:nvSpPr>
          <p:cNvPr id="3" name="フッター プレースホルダ 4"/>
          <p:cNvSpPr>
            <a:spLocks noGrp="1"/>
          </p:cNvSpPr>
          <p:nvPr>
            <p:ph type="ftr" sz="quarter" idx="11"/>
          </p:nvPr>
        </p:nvSpPr>
        <p:spPr/>
        <p:txBody>
          <a:bodyPr/>
          <a:lstStyle>
            <a:lvl1pPr>
              <a:defRPr b="1"/>
            </a:lvl1pPr>
          </a:lstStyle>
          <a:p>
            <a:pPr>
              <a:defRPr/>
            </a:pPr>
            <a:endParaRPr lang="ja-JP" altLang="en-US"/>
          </a:p>
        </p:txBody>
      </p:sp>
      <p:sp>
        <p:nvSpPr>
          <p:cNvPr id="4" name="スライド番号プレースホルダ 5"/>
          <p:cNvSpPr>
            <a:spLocks noGrp="1"/>
          </p:cNvSpPr>
          <p:nvPr>
            <p:ph type="sldNum" sz="quarter" idx="12"/>
          </p:nvPr>
        </p:nvSpPr>
        <p:spPr>
          <a:xfrm>
            <a:off x="7591425" y="6616700"/>
            <a:ext cx="2311400" cy="233363"/>
          </a:xfrm>
          <a:prstGeom prst="rect">
            <a:avLst/>
          </a:prstGeom>
        </p:spPr>
        <p:txBody>
          <a:bodyPr/>
          <a:lstStyle>
            <a:lvl1pPr algn="r">
              <a:defRPr b="1"/>
            </a:lvl1pPr>
          </a:lstStyle>
          <a:p>
            <a:pPr>
              <a:defRPr/>
            </a:pPr>
            <a:fld id="{9BE91C65-3B68-4B3B-A815-6062B9331FB3}" type="slidenum">
              <a:rPr lang="ja-JP" altLang="en-US" smtClean="0">
                <a:solidFill>
                  <a:prstClr val="black"/>
                </a:solidFill>
              </a:rPr>
              <a:pPr>
                <a:defRPr/>
              </a:pPr>
              <a:t>‹#›</a:t>
            </a:fld>
            <a:endParaRPr lang="ja-JP" altLang="en-US">
              <a:solidFill>
                <a:prstClr val="black"/>
              </a:solidFill>
            </a:endParaRPr>
          </a:p>
        </p:txBody>
      </p:sp>
    </p:spTree>
    <p:extLst>
      <p:ext uri="{BB962C8B-B14F-4D97-AF65-F5344CB8AC3E}">
        <p14:creationId xmlns:p14="http://schemas.microsoft.com/office/powerpoint/2010/main" val="18061623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grpSp>
        <p:nvGrpSpPr>
          <p:cNvPr id="2" name="正方形/長方形 5"/>
          <p:cNvGrpSpPr>
            <a:grpSpLocks/>
          </p:cNvGrpSpPr>
          <p:nvPr userDrawn="1"/>
        </p:nvGrpSpPr>
        <p:grpSpPr bwMode="auto">
          <a:xfrm>
            <a:off x="0" y="485775"/>
            <a:ext cx="9906000" cy="177800"/>
            <a:chOff x="-4" y="276"/>
            <a:chExt cx="5764" cy="112"/>
          </a:xfrm>
        </p:grpSpPr>
        <p:pic>
          <p:nvPicPr>
            <p:cNvPr id="3" name="正方形/長方形 5"/>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 y="276"/>
              <a:ext cx="5764" cy="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 name="Text Box 22"/>
            <p:cNvSpPr txBox="1">
              <a:spLocks noChangeArrowheads="1"/>
            </p:cNvSpPr>
            <p:nvPr/>
          </p:nvSpPr>
          <p:spPr bwMode="auto">
            <a:xfrm>
              <a:off x="40" y="304"/>
              <a:ext cx="5681" cy="3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lgn="l">
                <a:defRPr kumimoji="1" sz="1400" b="1">
                  <a:solidFill>
                    <a:schemeClr val="tx1"/>
                  </a:solidFill>
                  <a:latin typeface="ＭＳ Ｐゴシック" pitchFamily="50" charset="-128"/>
                  <a:ea typeface="ＭＳ Ｐゴシック" pitchFamily="50" charset="-128"/>
                </a:defRPr>
              </a:lvl1pPr>
              <a:lvl2pPr marL="742950" indent="-285750" algn="l">
                <a:defRPr kumimoji="1" sz="1400" b="1">
                  <a:solidFill>
                    <a:schemeClr val="tx1"/>
                  </a:solidFill>
                  <a:latin typeface="ＭＳ Ｐゴシック" pitchFamily="50" charset="-128"/>
                  <a:ea typeface="ＭＳ Ｐゴシック" pitchFamily="50" charset="-128"/>
                </a:defRPr>
              </a:lvl2pPr>
              <a:lvl3pPr marL="1143000" indent="-228600" algn="l">
                <a:defRPr kumimoji="1" sz="1400" b="1">
                  <a:solidFill>
                    <a:schemeClr val="tx1"/>
                  </a:solidFill>
                  <a:latin typeface="ＭＳ Ｐゴシック" pitchFamily="50" charset="-128"/>
                  <a:ea typeface="ＭＳ Ｐゴシック" pitchFamily="50" charset="-128"/>
                </a:defRPr>
              </a:lvl3pPr>
              <a:lvl4pPr marL="1600200" indent="-228600" algn="l">
                <a:defRPr kumimoji="1" sz="1400" b="1">
                  <a:solidFill>
                    <a:schemeClr val="tx1"/>
                  </a:solidFill>
                  <a:latin typeface="ＭＳ Ｐゴシック" pitchFamily="50" charset="-128"/>
                  <a:ea typeface="ＭＳ Ｐゴシック" pitchFamily="50" charset="-128"/>
                </a:defRPr>
              </a:lvl4pPr>
              <a:lvl5pPr marL="2057400" indent="-228600" algn="l">
                <a:defRPr kumimoji="1" sz="1400" b="1">
                  <a:solidFill>
                    <a:schemeClr val="tx1"/>
                  </a:solidFill>
                  <a:latin typeface="ＭＳ Ｐゴシック" pitchFamily="50" charset="-128"/>
                  <a:ea typeface="ＭＳ Ｐゴシック" pitchFamily="50" charset="-128"/>
                </a:defRPr>
              </a:lvl5pPr>
              <a:lvl6pPr marL="25146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6pPr>
              <a:lvl7pPr marL="29718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7pPr>
              <a:lvl8pPr marL="34290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8pPr>
              <a:lvl9pPr marL="38862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9pPr>
            </a:lstStyle>
            <a:p>
              <a:pPr algn="ctr">
                <a:defRPr/>
              </a:pPr>
              <a:endParaRPr lang="ja-JP" altLang="en-US" sz="2100" b="0" dirty="0">
                <a:solidFill>
                  <a:srgbClr val="000000"/>
                </a:solidFill>
                <a:effectLst>
                  <a:outerShdw blurRad="38100" dist="38100" dir="2700000" algn="tl">
                    <a:srgbClr val="C0C0C0"/>
                  </a:outerShdw>
                </a:effectLst>
                <a:latin typeface="Arial" pitchFamily="34" charset="0"/>
                <a:ea typeface="HGP創英角ｺﾞｼｯｸUB" pitchFamily="50" charset="-128"/>
              </a:endParaRPr>
            </a:p>
          </p:txBody>
        </p:sp>
      </p:grpSp>
      <p:sp>
        <p:nvSpPr>
          <p:cNvPr id="5" name="日付プレースホルダー 2"/>
          <p:cNvSpPr>
            <a:spLocks noGrp="1"/>
          </p:cNvSpPr>
          <p:nvPr>
            <p:ph type="dt" sz="half" idx="10"/>
          </p:nvPr>
        </p:nvSpPr>
        <p:spPr/>
        <p:txBody>
          <a:bodyPr/>
          <a:lstStyle>
            <a:lvl1pPr>
              <a:defRPr/>
            </a:lvl1pPr>
          </a:lstStyle>
          <a:p>
            <a:pPr>
              <a:defRPr/>
            </a:pPr>
            <a:endParaRPr lang="ja-JP" altLang="en-US"/>
          </a:p>
        </p:txBody>
      </p:sp>
      <p:sp>
        <p:nvSpPr>
          <p:cNvPr id="6" name="フッター プレースホルダー 3"/>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4"/>
          <p:cNvSpPr>
            <a:spLocks noGrp="1"/>
          </p:cNvSpPr>
          <p:nvPr>
            <p:ph type="sldNum" sz="quarter" idx="12"/>
          </p:nvPr>
        </p:nvSpPr>
        <p:spPr>
          <a:xfrm>
            <a:off x="7591425" y="6616700"/>
            <a:ext cx="2311400" cy="233363"/>
          </a:xfrm>
          <a:prstGeom prst="rect">
            <a:avLst/>
          </a:prstGeom>
        </p:spPr>
        <p:txBody>
          <a:bodyPr/>
          <a:lstStyle>
            <a:lvl1pPr algn="r">
              <a:defRPr/>
            </a:lvl1pPr>
          </a:lstStyle>
          <a:p>
            <a:pPr>
              <a:defRPr/>
            </a:pPr>
            <a:fld id="{1687948E-1AE4-4E84-BE0C-E2D0D99BBCA7}" type="slidenum">
              <a:rPr lang="ja-JP" altLang="en-US" smtClean="0">
                <a:solidFill>
                  <a:prstClr val="black"/>
                </a:solidFill>
              </a:rPr>
              <a:pPr>
                <a:defRPr/>
              </a:pPr>
              <a:t>‹#›</a:t>
            </a:fld>
            <a:endParaRPr lang="ja-JP" altLang="en-US">
              <a:solidFill>
                <a:prstClr val="black"/>
              </a:solidFill>
            </a:endParaRPr>
          </a:p>
        </p:txBody>
      </p:sp>
    </p:spTree>
    <p:extLst>
      <p:ext uri="{BB962C8B-B14F-4D97-AF65-F5344CB8AC3E}">
        <p14:creationId xmlns:p14="http://schemas.microsoft.com/office/powerpoint/2010/main" val="31907252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タイトルとコンテンツ">
    <p:spTree>
      <p:nvGrpSpPr>
        <p:cNvPr id="1" name=""/>
        <p:cNvGrpSpPr/>
        <p:nvPr/>
      </p:nvGrpSpPr>
      <p:grpSpPr>
        <a:xfrm>
          <a:off x="0" y="0"/>
          <a:ext cx="0" cy="0"/>
          <a:chOff x="0" y="0"/>
          <a:chExt cx="0" cy="0"/>
        </a:xfrm>
      </p:grpSpPr>
      <p:sp>
        <p:nvSpPr>
          <p:cNvPr id="24" name="Shape 24"/>
          <p:cNvSpPr>
            <a:spLocks noGrp="1"/>
          </p:cNvSpPr>
          <p:nvPr>
            <p:ph type="title"/>
          </p:nvPr>
        </p:nvSpPr>
        <p:spPr>
          <a:prstGeom prst="rect">
            <a:avLst/>
          </a:prstGeom>
        </p:spPr>
        <p:txBody>
          <a:bodyPr/>
          <a:lstStyle/>
          <a:p>
            <a:r>
              <a:t>タイトルテキスト</a:t>
            </a:r>
          </a:p>
        </p:txBody>
      </p:sp>
      <p:sp>
        <p:nvSpPr>
          <p:cNvPr id="25" name="Shape 25"/>
          <p:cNvSpPr>
            <a:spLocks noGrp="1"/>
          </p:cNvSpPr>
          <p:nvPr>
            <p:ph type="body" idx="1"/>
          </p:nvPr>
        </p:nvSpPr>
        <p:spPr>
          <a:prstGeom prst="rect">
            <a:avLst/>
          </a:prstGeom>
        </p:spPr>
        <p:txBody>
          <a:bodyPr/>
          <a:lstStyle/>
          <a:p>
            <a:r>
              <a:t>本文レベル1</a:t>
            </a:r>
          </a:p>
          <a:p>
            <a:pPr lvl="1"/>
            <a:r>
              <a:t>本文レベル2</a:t>
            </a:r>
          </a:p>
          <a:p>
            <a:pPr lvl="2"/>
            <a:r>
              <a:t>本文レベル3</a:t>
            </a:r>
          </a:p>
          <a:p>
            <a:pPr lvl="3"/>
            <a:r>
              <a:t>本文レベル4</a:t>
            </a:r>
          </a:p>
          <a:p>
            <a:pPr lvl="4"/>
            <a:r>
              <a:t>本文レベル 5</a:t>
            </a:r>
          </a:p>
        </p:txBody>
      </p:sp>
      <p:sp>
        <p:nvSpPr>
          <p:cNvPr id="26" name="Shape 26"/>
          <p:cNvSpPr>
            <a:spLocks noGrp="1"/>
          </p:cNvSpPr>
          <p:nvPr>
            <p:ph type="sldNum" sz="quarter" idx="2"/>
          </p:nvPr>
        </p:nvSpPr>
        <p:spPr>
          <a:prstGeom prst="rect">
            <a:avLst/>
          </a:prstGeom>
        </p:spPr>
        <p:txBody>
          <a:bodyPr/>
          <a:lstStyle/>
          <a:p>
            <a:fld id="{86CB4B4D-7CA3-9044-876B-883B54F8677D}" type="slidenum">
              <a:rPr/>
              <a:pPr/>
              <a:t>‹#›</a:t>
            </a:fld>
            <a:endParaRPr/>
          </a:p>
        </p:txBody>
      </p:sp>
    </p:spTree>
    <p:extLst>
      <p:ext uri="{BB962C8B-B14F-4D97-AF65-F5344CB8AC3E}">
        <p14:creationId xmlns:p14="http://schemas.microsoft.com/office/powerpoint/2010/main" val="2882586471"/>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x">
  <p:cSld name="セクション見出し">
    <p:spTree>
      <p:nvGrpSpPr>
        <p:cNvPr id="1" name=""/>
        <p:cNvGrpSpPr/>
        <p:nvPr/>
      </p:nvGrpSpPr>
      <p:grpSpPr>
        <a:xfrm>
          <a:off x="0" y="0"/>
          <a:ext cx="0" cy="0"/>
          <a:chOff x="0" y="0"/>
          <a:chExt cx="0" cy="0"/>
        </a:xfrm>
      </p:grpSpPr>
      <p:pic>
        <p:nvPicPr>
          <p:cNvPr id="33" name="image2.png"/>
          <p:cNvPicPr>
            <a:picLocks noChangeAspect="1"/>
          </p:cNvPicPr>
          <p:nvPr/>
        </p:nvPicPr>
        <p:blipFill>
          <a:blip r:embed="rId2">
            <a:extLst/>
          </a:blip>
          <a:stretch>
            <a:fillRect/>
          </a:stretch>
        </p:blipFill>
        <p:spPr>
          <a:xfrm>
            <a:off x="0" y="5094287"/>
            <a:ext cx="9906000" cy="177801"/>
          </a:xfrm>
          <a:prstGeom prst="rect">
            <a:avLst/>
          </a:prstGeom>
          <a:ln w="12700">
            <a:miter lim="400000"/>
          </a:ln>
        </p:spPr>
      </p:pic>
      <p:sp>
        <p:nvSpPr>
          <p:cNvPr id="34" name="Shape 34"/>
          <p:cNvSpPr>
            <a:spLocks noGrp="1"/>
          </p:cNvSpPr>
          <p:nvPr>
            <p:ph type="title"/>
          </p:nvPr>
        </p:nvSpPr>
        <p:spPr>
          <a:xfrm>
            <a:off x="782506" y="4406912"/>
            <a:ext cx="8420101" cy="687274"/>
          </a:xfrm>
          <a:prstGeom prst="rect">
            <a:avLst/>
          </a:prstGeom>
        </p:spPr>
        <p:txBody>
          <a:bodyPr anchor="t"/>
          <a:lstStyle>
            <a:lvl1pPr algn="l">
              <a:defRPr sz="4000" b="1" cap="all"/>
            </a:lvl1pPr>
          </a:lstStyle>
          <a:p>
            <a:r>
              <a:t>タイトルテキスト</a:t>
            </a:r>
          </a:p>
        </p:txBody>
      </p:sp>
      <p:sp>
        <p:nvSpPr>
          <p:cNvPr id="35" name="Shape 35"/>
          <p:cNvSpPr>
            <a:spLocks noGrp="1"/>
          </p:cNvSpPr>
          <p:nvPr>
            <p:ph type="body" sz="quarter" idx="1"/>
          </p:nvPr>
        </p:nvSpPr>
        <p:spPr>
          <a:xfrm>
            <a:off x="1307594" y="5271985"/>
            <a:ext cx="7895012" cy="707871"/>
          </a:xfrm>
          <a:prstGeom prst="rect">
            <a:avLst/>
          </a:prstGeom>
        </p:spPr>
        <p:txBody>
          <a:bodyPr/>
          <a:lstStyle>
            <a:lvl1pPr marL="0" indent="0">
              <a:spcBef>
                <a:spcPts val="400"/>
              </a:spcBef>
              <a:buSzTx/>
              <a:buFontTx/>
              <a:buNone/>
              <a:defRPr sz="2000">
                <a:solidFill>
                  <a:srgbClr val="888888"/>
                </a:solidFill>
              </a:defRPr>
            </a:lvl1pPr>
            <a:lvl2pPr marL="0" indent="457030">
              <a:spcBef>
                <a:spcPts val="400"/>
              </a:spcBef>
              <a:buSzTx/>
              <a:buFontTx/>
              <a:buNone/>
              <a:defRPr sz="2000">
                <a:solidFill>
                  <a:srgbClr val="888888"/>
                </a:solidFill>
              </a:defRPr>
            </a:lvl2pPr>
            <a:lvl3pPr marL="0" indent="914063">
              <a:spcBef>
                <a:spcPts val="400"/>
              </a:spcBef>
              <a:buSzTx/>
              <a:buFontTx/>
              <a:buNone/>
              <a:defRPr sz="2000">
                <a:solidFill>
                  <a:srgbClr val="888888"/>
                </a:solidFill>
              </a:defRPr>
            </a:lvl3pPr>
            <a:lvl4pPr marL="0" indent="1371092">
              <a:spcBef>
                <a:spcPts val="400"/>
              </a:spcBef>
              <a:buSzTx/>
              <a:buFontTx/>
              <a:buNone/>
              <a:defRPr sz="2000">
                <a:solidFill>
                  <a:srgbClr val="888888"/>
                </a:solidFill>
              </a:defRPr>
            </a:lvl4pPr>
            <a:lvl5pPr marL="0" indent="1828125">
              <a:spcBef>
                <a:spcPts val="400"/>
              </a:spcBef>
              <a:buSzTx/>
              <a:buFontTx/>
              <a:buNone/>
              <a:defRPr sz="2000">
                <a:solidFill>
                  <a:srgbClr val="888888"/>
                </a:solidFill>
              </a:defRPr>
            </a:lvl5pPr>
          </a:lstStyle>
          <a:p>
            <a:r>
              <a:t>本文レベル1</a:t>
            </a:r>
          </a:p>
          <a:p>
            <a:pPr lvl="1"/>
            <a:r>
              <a:t>本文レベル2</a:t>
            </a:r>
          </a:p>
          <a:p>
            <a:pPr lvl="2"/>
            <a:r>
              <a:t>本文レベル3</a:t>
            </a:r>
          </a:p>
          <a:p>
            <a:pPr lvl="3"/>
            <a:r>
              <a:t>本文レベル4</a:t>
            </a:r>
          </a:p>
          <a:p>
            <a:pPr lvl="4"/>
            <a:r>
              <a:t>本文レベル 5</a:t>
            </a:r>
          </a:p>
        </p:txBody>
      </p:sp>
      <p:sp>
        <p:nvSpPr>
          <p:cNvPr id="36" name="Shape 36"/>
          <p:cNvSpPr>
            <a:spLocks noGrp="1"/>
          </p:cNvSpPr>
          <p:nvPr>
            <p:ph type="sldNum" sz="quarter" idx="2"/>
          </p:nvPr>
        </p:nvSpPr>
        <p:spPr>
          <a:prstGeom prst="rect">
            <a:avLst/>
          </a:prstGeom>
        </p:spPr>
        <p:txBody>
          <a:bodyPr/>
          <a:lstStyle/>
          <a:p>
            <a:fld id="{86CB4B4D-7CA3-9044-876B-883B54F8677D}" type="slidenum">
              <a:rPr/>
              <a:pPr/>
              <a:t>‹#›</a:t>
            </a:fld>
            <a:endParaRPr/>
          </a:p>
        </p:txBody>
      </p:sp>
    </p:spTree>
    <p:extLst>
      <p:ext uri="{BB962C8B-B14F-4D97-AF65-F5344CB8AC3E}">
        <p14:creationId xmlns:p14="http://schemas.microsoft.com/office/powerpoint/2010/main" val="1786223752"/>
      </p:ext>
    </p:extLst>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2 つのコンテンツ">
    <p:spTree>
      <p:nvGrpSpPr>
        <p:cNvPr id="1" name=""/>
        <p:cNvGrpSpPr/>
        <p:nvPr/>
      </p:nvGrpSpPr>
      <p:grpSpPr>
        <a:xfrm>
          <a:off x="0" y="0"/>
          <a:ext cx="0" cy="0"/>
          <a:chOff x="0" y="0"/>
          <a:chExt cx="0" cy="0"/>
        </a:xfrm>
      </p:grpSpPr>
      <p:sp>
        <p:nvSpPr>
          <p:cNvPr id="43" name="Shape 43"/>
          <p:cNvSpPr>
            <a:spLocks noGrp="1"/>
          </p:cNvSpPr>
          <p:nvPr>
            <p:ph type="title"/>
          </p:nvPr>
        </p:nvSpPr>
        <p:spPr>
          <a:xfrm>
            <a:off x="495300" y="8618"/>
            <a:ext cx="8915400" cy="521606"/>
          </a:xfrm>
          <a:prstGeom prst="rect">
            <a:avLst/>
          </a:prstGeom>
        </p:spPr>
        <p:txBody>
          <a:bodyPr/>
          <a:lstStyle/>
          <a:p>
            <a:r>
              <a:t>タイトルテキスト</a:t>
            </a:r>
          </a:p>
        </p:txBody>
      </p:sp>
      <p:sp>
        <p:nvSpPr>
          <p:cNvPr id="44" name="Shape 44"/>
          <p:cNvSpPr>
            <a:spLocks noGrp="1"/>
          </p:cNvSpPr>
          <p:nvPr>
            <p:ph type="body" sz="half" idx="1"/>
          </p:nvPr>
        </p:nvSpPr>
        <p:spPr>
          <a:xfrm>
            <a:off x="317485" y="613227"/>
            <a:ext cx="4642976" cy="4525963"/>
          </a:xfrm>
          <a:prstGeom prst="rect">
            <a:avLst/>
          </a:prstGeom>
        </p:spPr>
        <p:txBody>
          <a:bodyPr/>
          <a:lstStyle/>
          <a:p>
            <a:r>
              <a:t>本文レベル1</a:t>
            </a:r>
          </a:p>
          <a:p>
            <a:pPr lvl="1"/>
            <a:r>
              <a:t>本文レベル2</a:t>
            </a:r>
          </a:p>
          <a:p>
            <a:pPr lvl="2"/>
            <a:r>
              <a:t>本文レベル3</a:t>
            </a:r>
          </a:p>
          <a:p>
            <a:pPr lvl="3"/>
            <a:r>
              <a:t>本文レベル4</a:t>
            </a:r>
          </a:p>
          <a:p>
            <a:pPr lvl="4"/>
            <a:r>
              <a:t>本文レベル 5</a:t>
            </a:r>
          </a:p>
        </p:txBody>
      </p:sp>
      <p:sp>
        <p:nvSpPr>
          <p:cNvPr id="45" name="Shape 45"/>
          <p:cNvSpPr>
            <a:spLocks noGrp="1"/>
          </p:cNvSpPr>
          <p:nvPr>
            <p:ph type="sldNum" sz="quarter" idx="2"/>
          </p:nvPr>
        </p:nvSpPr>
        <p:spPr>
          <a:prstGeom prst="rect">
            <a:avLst/>
          </a:prstGeom>
        </p:spPr>
        <p:txBody>
          <a:bodyPr/>
          <a:lstStyle/>
          <a:p>
            <a:fld id="{86CB4B4D-7CA3-9044-876B-883B54F8677D}" type="slidenum">
              <a:rPr/>
              <a:pPr/>
              <a:t>‹#›</a:t>
            </a:fld>
            <a:endParaRPr/>
          </a:p>
        </p:txBody>
      </p:sp>
    </p:spTree>
    <p:extLst>
      <p:ext uri="{BB962C8B-B14F-4D97-AF65-F5344CB8AC3E}">
        <p14:creationId xmlns:p14="http://schemas.microsoft.com/office/powerpoint/2010/main" val="1458085964"/>
      </p:ext>
    </p:extLst>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x">
  <p:cSld name="白紙">
    <p:spTree>
      <p:nvGrpSpPr>
        <p:cNvPr id="1" name=""/>
        <p:cNvGrpSpPr/>
        <p:nvPr/>
      </p:nvGrpSpPr>
      <p:grpSpPr>
        <a:xfrm>
          <a:off x="0" y="0"/>
          <a:ext cx="0" cy="0"/>
          <a:chOff x="0" y="0"/>
          <a:chExt cx="0" cy="0"/>
        </a:xfrm>
      </p:grpSpPr>
      <p:sp>
        <p:nvSpPr>
          <p:cNvPr id="60" name="Shape 60"/>
          <p:cNvSpPr>
            <a:spLocks noGrp="1"/>
          </p:cNvSpPr>
          <p:nvPr>
            <p:ph type="sldNum" sz="quarter" idx="2"/>
          </p:nvPr>
        </p:nvSpPr>
        <p:spPr>
          <a:prstGeom prst="rect">
            <a:avLst/>
          </a:prstGeom>
        </p:spPr>
        <p:txBody>
          <a:bodyPr/>
          <a:lstStyle/>
          <a:p>
            <a:fld id="{86CB4B4D-7CA3-9044-876B-883B54F8677D}" type="slidenum">
              <a:rPr/>
              <a:pPr/>
              <a:t>‹#›</a:t>
            </a:fld>
            <a:endParaRPr/>
          </a:p>
        </p:txBody>
      </p:sp>
    </p:spTree>
    <p:extLst>
      <p:ext uri="{BB962C8B-B14F-4D97-AF65-F5344CB8AC3E}">
        <p14:creationId xmlns:p14="http://schemas.microsoft.com/office/powerpoint/2010/main" val="1769373119"/>
      </p:ext>
    </p:extLst>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type="tx">
  <p:cSld name="ユーザー設定レイアウト">
    <p:spTree>
      <p:nvGrpSpPr>
        <p:cNvPr id="1" name=""/>
        <p:cNvGrpSpPr/>
        <p:nvPr/>
      </p:nvGrpSpPr>
      <p:grpSpPr>
        <a:xfrm>
          <a:off x="0" y="0"/>
          <a:ext cx="0" cy="0"/>
          <a:chOff x="0" y="0"/>
          <a:chExt cx="0" cy="0"/>
        </a:xfrm>
      </p:grpSpPr>
      <p:sp>
        <p:nvSpPr>
          <p:cNvPr id="67" name="Shape 67"/>
          <p:cNvSpPr>
            <a:spLocks noGrp="1"/>
          </p:cNvSpPr>
          <p:nvPr>
            <p:ph type="sldNum" sz="quarter" idx="2"/>
          </p:nvPr>
        </p:nvSpPr>
        <p:spPr>
          <a:prstGeom prst="rect">
            <a:avLst/>
          </a:prstGeom>
        </p:spPr>
        <p:txBody>
          <a:bodyPr/>
          <a:lstStyle>
            <a:lvl1pPr>
              <a:defRPr b="0"/>
            </a:lvl1pPr>
          </a:lstStyle>
          <a:p>
            <a:fld id="{86CB4B4D-7CA3-9044-876B-883B54F8677D}" type="slidenum">
              <a:rPr/>
              <a:pPr/>
              <a:t>‹#›</a:t>
            </a:fld>
            <a:endParaRPr/>
          </a:p>
        </p:txBody>
      </p:sp>
    </p:spTree>
    <p:extLst>
      <p:ext uri="{BB962C8B-B14F-4D97-AF65-F5344CB8AC3E}">
        <p14:creationId xmlns:p14="http://schemas.microsoft.com/office/powerpoint/2010/main" val="1167998660"/>
      </p:ext>
    </p:extLst>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x">
  <p:cSld name="1_ユーザー設定レイアウト">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74" name="Shape 74"/>
          <p:cNvSpPr>
            <a:spLocks noGrp="1"/>
          </p:cNvSpPr>
          <p:nvPr>
            <p:ph type="sldNum" sz="quarter" idx="2"/>
          </p:nvPr>
        </p:nvSpPr>
        <p:spPr>
          <a:prstGeom prst="rect">
            <a:avLst/>
          </a:prstGeom>
        </p:spPr>
        <p:txBody>
          <a:bodyPr/>
          <a:lstStyle>
            <a:lvl1pPr>
              <a:defRPr b="0"/>
            </a:lvl1pPr>
          </a:lstStyle>
          <a:p>
            <a:fld id="{86CB4B4D-7CA3-9044-876B-883B54F8677D}" type="slidenum">
              <a:rPr/>
              <a:pPr/>
              <a:t>‹#›</a:t>
            </a:fld>
            <a:endParaRPr/>
          </a:p>
        </p:txBody>
      </p:sp>
    </p:spTree>
    <p:extLst>
      <p:ext uri="{BB962C8B-B14F-4D97-AF65-F5344CB8AC3E}">
        <p14:creationId xmlns:p14="http://schemas.microsoft.com/office/powerpoint/2010/main" val="782352715"/>
      </p:ext>
    </p:extLst>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x">
  <p:cSld name="2_ユーザー設定レイアウト">
    <p:spTree>
      <p:nvGrpSpPr>
        <p:cNvPr id="1" name=""/>
        <p:cNvGrpSpPr/>
        <p:nvPr/>
      </p:nvGrpSpPr>
      <p:grpSpPr>
        <a:xfrm>
          <a:off x="0" y="0"/>
          <a:ext cx="0" cy="0"/>
          <a:chOff x="0" y="0"/>
          <a:chExt cx="0" cy="0"/>
        </a:xfrm>
      </p:grpSpPr>
      <p:pic>
        <p:nvPicPr>
          <p:cNvPr id="81" name="image3.png"/>
          <p:cNvPicPr>
            <a:picLocks noChangeAspect="1"/>
          </p:cNvPicPr>
          <p:nvPr/>
        </p:nvPicPr>
        <p:blipFill>
          <a:blip r:embed="rId2">
            <a:extLst/>
          </a:blip>
          <a:stretch>
            <a:fillRect/>
          </a:stretch>
        </p:blipFill>
        <p:spPr>
          <a:xfrm>
            <a:off x="0" y="485775"/>
            <a:ext cx="9906000" cy="177800"/>
          </a:xfrm>
          <a:prstGeom prst="rect">
            <a:avLst/>
          </a:prstGeom>
          <a:ln w="12700">
            <a:miter lim="400000"/>
          </a:ln>
        </p:spPr>
      </p:pic>
      <p:sp>
        <p:nvSpPr>
          <p:cNvPr id="82" name="Shape 82"/>
          <p:cNvSpPr>
            <a:spLocks noGrp="1"/>
          </p:cNvSpPr>
          <p:nvPr>
            <p:ph type="sldNum" sz="quarter" idx="2"/>
          </p:nvPr>
        </p:nvSpPr>
        <p:spPr>
          <a:prstGeom prst="rect">
            <a:avLst/>
          </a:prstGeom>
        </p:spPr>
        <p:txBody>
          <a:bodyPr/>
          <a:lstStyle>
            <a:lvl1pPr>
              <a:defRPr b="0"/>
            </a:lvl1pPr>
          </a:lstStyle>
          <a:p>
            <a:fld id="{86CB4B4D-7CA3-9044-876B-883B54F8677D}" type="slidenum">
              <a:rPr/>
              <a:pPr/>
              <a:t>‹#›</a:t>
            </a:fld>
            <a:endParaRPr/>
          </a:p>
        </p:txBody>
      </p:sp>
    </p:spTree>
    <p:extLst>
      <p:ext uri="{BB962C8B-B14F-4D97-AF65-F5344CB8AC3E}">
        <p14:creationId xmlns:p14="http://schemas.microsoft.com/office/powerpoint/2010/main" val="1686559152"/>
      </p:ext>
    </p:extLst>
  </p:cSld>
  <p:clrMapOvr>
    <a:masterClrMapping/>
  </p:clrMapOvr>
  <p:transition spd="med"/>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tx">
  <p:cSld name="1_タイトル スライド">
    <p:spTree>
      <p:nvGrpSpPr>
        <p:cNvPr id="1" name=""/>
        <p:cNvGrpSpPr/>
        <p:nvPr/>
      </p:nvGrpSpPr>
      <p:grpSpPr>
        <a:xfrm>
          <a:off x="0" y="0"/>
          <a:ext cx="0" cy="0"/>
          <a:chOff x="0" y="0"/>
          <a:chExt cx="0" cy="0"/>
        </a:xfrm>
      </p:grpSpPr>
      <p:sp>
        <p:nvSpPr>
          <p:cNvPr id="89" name="Shape 89"/>
          <p:cNvSpPr/>
          <p:nvPr/>
        </p:nvSpPr>
        <p:spPr>
          <a:xfrm>
            <a:off x="344488" y="1312862"/>
            <a:ext cx="9217026" cy="2836863"/>
          </a:xfrm>
          <a:prstGeom prst="rect">
            <a:avLst/>
          </a:prstGeom>
          <a:solidFill>
            <a:srgbClr val="000099"/>
          </a:solidFill>
          <a:ln w="12700">
            <a:miter lim="400000"/>
          </a:ln>
        </p:spPr>
        <p:txBody>
          <a:bodyPr lIns="45719" rIns="45719" anchor="ctr"/>
          <a:lstStyle/>
          <a:p>
            <a:pPr algn="ctr" fontAlgn="auto" hangingPunct="0">
              <a:spcBef>
                <a:spcPts val="0"/>
              </a:spcBef>
              <a:spcAft>
                <a:spcPts val="0"/>
              </a:spcAft>
              <a:defRPr sz="3200">
                <a:latin typeface="HG丸ｺﾞｼｯｸM-PRO"/>
                <a:ea typeface="HG丸ｺﾞｼｯｸM-PRO"/>
                <a:cs typeface="HG丸ｺﾞｼｯｸM-PRO"/>
                <a:sym typeface="HG丸ｺﾞｼｯｸM-PRO"/>
              </a:defRPr>
            </a:pPr>
            <a:endParaRPr kumimoji="0" sz="3200" kern="0">
              <a:solidFill>
                <a:srgbClr val="000000"/>
              </a:solidFill>
              <a:latin typeface="HG丸ｺﾞｼｯｸM-PRO"/>
              <a:ea typeface="HG丸ｺﾞｼｯｸM-PRO"/>
              <a:cs typeface="HG丸ｺﾞｼｯｸM-PRO"/>
              <a:sym typeface="HG丸ｺﾞｼｯｸM-PRO"/>
            </a:endParaRPr>
          </a:p>
        </p:txBody>
      </p:sp>
      <p:sp>
        <p:nvSpPr>
          <p:cNvPr id="90" name="Shape 90"/>
          <p:cNvSpPr/>
          <p:nvPr/>
        </p:nvSpPr>
        <p:spPr>
          <a:xfrm>
            <a:off x="776287" y="1841500"/>
            <a:ext cx="8280401" cy="1781175"/>
          </a:xfrm>
          <a:prstGeom prst="roundRect">
            <a:avLst>
              <a:gd name="adj" fmla="val 50000"/>
            </a:avLst>
          </a:prstGeom>
          <a:solidFill>
            <a:srgbClr val="FFFFFF"/>
          </a:solidFill>
          <a:ln w="12700">
            <a:miter lim="400000"/>
          </a:ln>
        </p:spPr>
        <p:txBody>
          <a:bodyPr lIns="45719" rIns="45719" anchor="ctr"/>
          <a:lstStyle/>
          <a:p>
            <a:pPr algn="ctr" fontAlgn="auto" hangingPunct="0">
              <a:spcBef>
                <a:spcPts val="0"/>
              </a:spcBef>
              <a:spcAft>
                <a:spcPts val="0"/>
              </a:spcAft>
              <a:defRPr sz="2600" b="0">
                <a:solidFill>
                  <a:srgbClr val="000099"/>
                </a:solidFill>
                <a:effectLst>
                  <a:outerShdw blurRad="38100" dist="38100" dir="2700000" rotWithShape="0">
                    <a:srgbClr val="C0C0C0"/>
                  </a:outerShdw>
                </a:effectLst>
                <a:latin typeface="HGS創英角ｺﾞｼｯｸUB"/>
                <a:ea typeface="HGS創英角ｺﾞｼｯｸUB"/>
                <a:cs typeface="HGS創英角ｺﾞｼｯｸUB"/>
                <a:sym typeface="HGS創英角ｺﾞｼｯｸUB"/>
              </a:defRPr>
            </a:pPr>
            <a:endParaRPr kumimoji="0" sz="2600" b="0" kern="0">
              <a:solidFill>
                <a:srgbClr val="000099"/>
              </a:solidFill>
              <a:effectLst>
                <a:outerShdw blurRad="38100" dist="38100" dir="2700000" rotWithShape="0">
                  <a:srgbClr val="C0C0C0"/>
                </a:outerShdw>
              </a:effectLst>
              <a:latin typeface="HGS創英角ｺﾞｼｯｸUB"/>
              <a:ea typeface="HGS創英角ｺﾞｼｯｸUB"/>
              <a:cs typeface="HGS創英角ｺﾞｼｯｸUB"/>
              <a:sym typeface="HGS創英角ｺﾞｼｯｸUB"/>
            </a:endParaRPr>
          </a:p>
        </p:txBody>
      </p:sp>
      <p:pic>
        <p:nvPicPr>
          <p:cNvPr id="91" name="image1.jpg" descr="kantei"/>
          <p:cNvPicPr>
            <a:picLocks noChangeAspect="1"/>
          </p:cNvPicPr>
          <p:nvPr/>
        </p:nvPicPr>
        <p:blipFill>
          <a:blip r:embed="rId2">
            <a:extLst/>
          </a:blip>
          <a:stretch>
            <a:fillRect/>
          </a:stretch>
        </p:blipFill>
        <p:spPr>
          <a:xfrm>
            <a:off x="273050" y="4221162"/>
            <a:ext cx="3357563" cy="2249488"/>
          </a:xfrm>
          <a:prstGeom prst="rect">
            <a:avLst/>
          </a:prstGeom>
          <a:ln w="12700">
            <a:miter lim="400000"/>
          </a:ln>
        </p:spPr>
      </p:pic>
      <p:sp>
        <p:nvSpPr>
          <p:cNvPr id="92" name="Shape 92"/>
          <p:cNvSpPr>
            <a:spLocks noGrp="1"/>
          </p:cNvSpPr>
          <p:nvPr>
            <p:ph type="title"/>
          </p:nvPr>
        </p:nvSpPr>
        <p:spPr>
          <a:xfrm>
            <a:off x="742950" y="1988840"/>
            <a:ext cx="8420100" cy="1470026"/>
          </a:xfrm>
          <a:prstGeom prst="rect">
            <a:avLst/>
          </a:prstGeom>
        </p:spPr>
        <p:txBody>
          <a:bodyPr/>
          <a:lstStyle>
            <a:lvl1pPr>
              <a:defRPr sz="4400"/>
            </a:lvl1pPr>
          </a:lstStyle>
          <a:p>
            <a:r>
              <a:t>タイトルテキスト</a:t>
            </a:r>
          </a:p>
        </p:txBody>
      </p:sp>
      <p:sp>
        <p:nvSpPr>
          <p:cNvPr id="93" name="Shape 93"/>
          <p:cNvSpPr>
            <a:spLocks noGrp="1"/>
          </p:cNvSpPr>
          <p:nvPr>
            <p:ph type="body" sz="quarter" idx="1"/>
          </p:nvPr>
        </p:nvSpPr>
        <p:spPr>
          <a:xfrm>
            <a:off x="4547954" y="4469605"/>
            <a:ext cx="5013560" cy="1752601"/>
          </a:xfrm>
          <a:prstGeom prst="rect">
            <a:avLst/>
          </a:prstGeom>
        </p:spPr>
        <p:txBody>
          <a:bodyPr/>
          <a:lstStyle>
            <a:lvl1pPr marL="0" indent="0">
              <a:spcBef>
                <a:spcPts val="700"/>
              </a:spcBef>
              <a:buSzTx/>
              <a:buFontTx/>
              <a:buNone/>
              <a:defRPr sz="3200"/>
            </a:lvl1pPr>
            <a:lvl2pPr marL="0" indent="457030">
              <a:spcBef>
                <a:spcPts val="700"/>
              </a:spcBef>
              <a:buSzTx/>
              <a:buFontTx/>
              <a:buNone/>
              <a:defRPr sz="3200"/>
            </a:lvl2pPr>
            <a:lvl3pPr marL="0" indent="914063">
              <a:spcBef>
                <a:spcPts val="700"/>
              </a:spcBef>
              <a:buSzTx/>
              <a:buFontTx/>
              <a:buNone/>
              <a:defRPr sz="3200"/>
            </a:lvl3pPr>
            <a:lvl4pPr marL="0" indent="1371092">
              <a:spcBef>
                <a:spcPts val="700"/>
              </a:spcBef>
              <a:buSzTx/>
              <a:buFontTx/>
              <a:buNone/>
              <a:defRPr sz="3200"/>
            </a:lvl4pPr>
            <a:lvl5pPr marL="0" indent="1828125">
              <a:spcBef>
                <a:spcPts val="700"/>
              </a:spcBef>
              <a:buSzTx/>
              <a:buFontTx/>
              <a:buNone/>
              <a:defRPr sz="3200"/>
            </a:lvl5pPr>
          </a:lstStyle>
          <a:p>
            <a:r>
              <a:t>本文レベル1</a:t>
            </a:r>
          </a:p>
          <a:p>
            <a:pPr lvl="1"/>
            <a:r>
              <a:t>本文レベル2</a:t>
            </a:r>
          </a:p>
          <a:p>
            <a:pPr lvl="2"/>
            <a:r>
              <a:t>本文レベル3</a:t>
            </a:r>
          </a:p>
          <a:p>
            <a:pPr lvl="3"/>
            <a:r>
              <a:t>本文レベル4</a:t>
            </a:r>
          </a:p>
          <a:p>
            <a:pPr lvl="4"/>
            <a:r>
              <a:t>本文レベル 5</a:t>
            </a:r>
          </a:p>
        </p:txBody>
      </p:sp>
      <p:sp>
        <p:nvSpPr>
          <p:cNvPr id="94" name="Shape 94"/>
          <p:cNvSpPr>
            <a:spLocks noGrp="1"/>
          </p:cNvSpPr>
          <p:nvPr>
            <p:ph type="sldNum" sz="quarter" idx="2"/>
          </p:nvPr>
        </p:nvSpPr>
        <p:spPr>
          <a:xfrm>
            <a:off x="9644233" y="6579727"/>
            <a:ext cx="258592" cy="269209"/>
          </a:xfrm>
          <a:prstGeom prst="rect">
            <a:avLst/>
          </a:prstGeom>
        </p:spPr>
        <p:txBody>
          <a:bodyPr/>
          <a:lstStyle/>
          <a:p>
            <a:fld id="{86CB4B4D-7CA3-9044-876B-883B54F8677D}" type="slidenum">
              <a:rPr/>
              <a:pPr/>
              <a:t>‹#›</a:t>
            </a:fld>
            <a:endParaRPr/>
          </a:p>
        </p:txBody>
      </p:sp>
    </p:spTree>
    <p:extLst>
      <p:ext uri="{BB962C8B-B14F-4D97-AF65-F5344CB8AC3E}">
        <p14:creationId xmlns:p14="http://schemas.microsoft.com/office/powerpoint/2010/main" val="3440509285"/>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grpSp>
        <p:nvGrpSpPr>
          <p:cNvPr id="4" name="正方形/長方形 5"/>
          <p:cNvGrpSpPr>
            <a:grpSpLocks/>
          </p:cNvGrpSpPr>
          <p:nvPr userDrawn="1"/>
        </p:nvGrpSpPr>
        <p:grpSpPr bwMode="auto">
          <a:xfrm>
            <a:off x="0" y="485775"/>
            <a:ext cx="9906000" cy="177800"/>
            <a:chOff x="-4" y="276"/>
            <a:chExt cx="5764" cy="112"/>
          </a:xfrm>
        </p:grpSpPr>
        <p:pic>
          <p:nvPicPr>
            <p:cNvPr id="5" name="正方形/長方形 5"/>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 y="276"/>
              <a:ext cx="5764" cy="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6" name="Text Box 22"/>
            <p:cNvSpPr txBox="1">
              <a:spLocks noChangeArrowheads="1"/>
            </p:cNvSpPr>
            <p:nvPr/>
          </p:nvSpPr>
          <p:spPr bwMode="auto">
            <a:xfrm>
              <a:off x="40" y="304"/>
              <a:ext cx="5681" cy="3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lgn="l">
                <a:defRPr kumimoji="1" sz="1400" b="1">
                  <a:solidFill>
                    <a:schemeClr val="tx1"/>
                  </a:solidFill>
                  <a:latin typeface="ＭＳ Ｐゴシック" pitchFamily="50" charset="-128"/>
                  <a:ea typeface="ＭＳ Ｐゴシック" pitchFamily="50" charset="-128"/>
                </a:defRPr>
              </a:lvl1pPr>
              <a:lvl2pPr marL="742950" indent="-285750" algn="l">
                <a:defRPr kumimoji="1" sz="1400" b="1">
                  <a:solidFill>
                    <a:schemeClr val="tx1"/>
                  </a:solidFill>
                  <a:latin typeface="ＭＳ Ｐゴシック" pitchFamily="50" charset="-128"/>
                  <a:ea typeface="ＭＳ Ｐゴシック" pitchFamily="50" charset="-128"/>
                </a:defRPr>
              </a:lvl2pPr>
              <a:lvl3pPr marL="1143000" indent="-228600" algn="l">
                <a:defRPr kumimoji="1" sz="1400" b="1">
                  <a:solidFill>
                    <a:schemeClr val="tx1"/>
                  </a:solidFill>
                  <a:latin typeface="ＭＳ Ｐゴシック" pitchFamily="50" charset="-128"/>
                  <a:ea typeface="ＭＳ Ｐゴシック" pitchFamily="50" charset="-128"/>
                </a:defRPr>
              </a:lvl3pPr>
              <a:lvl4pPr marL="1600200" indent="-228600" algn="l">
                <a:defRPr kumimoji="1" sz="1400" b="1">
                  <a:solidFill>
                    <a:schemeClr val="tx1"/>
                  </a:solidFill>
                  <a:latin typeface="ＭＳ Ｐゴシック" pitchFamily="50" charset="-128"/>
                  <a:ea typeface="ＭＳ Ｐゴシック" pitchFamily="50" charset="-128"/>
                </a:defRPr>
              </a:lvl4pPr>
              <a:lvl5pPr marL="2057400" indent="-228600" algn="l">
                <a:defRPr kumimoji="1" sz="1400" b="1">
                  <a:solidFill>
                    <a:schemeClr val="tx1"/>
                  </a:solidFill>
                  <a:latin typeface="ＭＳ Ｐゴシック" pitchFamily="50" charset="-128"/>
                  <a:ea typeface="ＭＳ Ｐゴシック" pitchFamily="50" charset="-128"/>
                </a:defRPr>
              </a:lvl5pPr>
              <a:lvl6pPr marL="25146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6pPr>
              <a:lvl7pPr marL="29718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7pPr>
              <a:lvl8pPr marL="34290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8pPr>
              <a:lvl9pPr marL="38862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9pPr>
            </a:lstStyle>
            <a:p>
              <a:pPr algn="ctr">
                <a:defRPr/>
              </a:pPr>
              <a:endParaRPr lang="ja-JP" altLang="en-US" sz="2100" b="0" dirty="0">
                <a:solidFill>
                  <a:srgbClr val="000000"/>
                </a:solidFill>
                <a:effectLst>
                  <a:outerShdw blurRad="38100" dist="38100" dir="2700000" algn="tl">
                    <a:srgbClr val="C0C0C0"/>
                  </a:outerShdw>
                </a:effectLst>
                <a:latin typeface="Century Gothic" panose="020B0502020202020204" pitchFamily="34" charset="0"/>
                <a:ea typeface="メイリオ" panose="020B0604030504040204" pitchFamily="50" charset="-128"/>
              </a:endParaRPr>
            </a:p>
          </p:txBody>
        </p:sp>
      </p:grpSp>
      <p:sp>
        <p:nvSpPr>
          <p:cNvPr id="2" name="タイトル 1"/>
          <p:cNvSpPr>
            <a:spLocks noGrp="1"/>
          </p:cNvSpPr>
          <p:nvPr>
            <p:ph type="title"/>
          </p:nvPr>
        </p:nvSpPr>
        <p:spPr>
          <a:xfrm>
            <a:off x="495300" y="-9255"/>
            <a:ext cx="8915400" cy="565674"/>
          </a:xfrm>
        </p:spPr>
        <p:txBody>
          <a:bodyPr/>
          <a:lstStyle>
            <a:lvl1pPr>
              <a:defRPr sz="2000"/>
            </a:lvl1pPr>
          </a:lstStyle>
          <a:p>
            <a:r>
              <a:rPr lang="ja-JP" altLang="en-US"/>
              <a:t>マスター タイトルの書式設定</a:t>
            </a:r>
          </a:p>
        </p:txBody>
      </p:sp>
      <p:sp>
        <p:nvSpPr>
          <p:cNvPr id="3" name="コンテンツ プレースホルダ 2"/>
          <p:cNvSpPr>
            <a:spLocks noGrp="1"/>
          </p:cNvSpPr>
          <p:nvPr>
            <p:ph idx="1"/>
          </p:nvPr>
        </p:nvSpPr>
        <p:spPr>
          <a:xfrm>
            <a:off x="495300" y="708025"/>
            <a:ext cx="8915400" cy="4456628"/>
          </a:xfrm>
        </p:spPr>
        <p:txBody>
          <a:bodyPr/>
          <a:lstStyle>
            <a:lvl1pPr>
              <a:defRPr sz="1800"/>
            </a:lvl1pPr>
            <a:lvl2pPr>
              <a:defRPr sz="1600"/>
            </a:lvl2pPr>
            <a:lvl3pPr>
              <a:defRPr sz="1400"/>
            </a:lvl3pPr>
            <a:lvl4pPr>
              <a:defRPr sz="1200"/>
            </a:lvl4pPr>
            <a:lvl5pPr>
              <a:defRPr sz="12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7" name="日付プレースホルダ 3"/>
          <p:cNvSpPr>
            <a:spLocks noGrp="1"/>
          </p:cNvSpPr>
          <p:nvPr>
            <p:ph type="dt" sz="half" idx="10"/>
          </p:nvPr>
        </p:nvSpPr>
        <p:spPr/>
        <p:txBody>
          <a:bodyPr/>
          <a:lstStyle>
            <a:lvl1pPr>
              <a:defRPr b="1"/>
            </a:lvl1pPr>
          </a:lstStyle>
          <a:p>
            <a:pPr>
              <a:defRPr/>
            </a:pPr>
            <a:endParaRPr lang="ja-JP" altLang="en-US"/>
          </a:p>
        </p:txBody>
      </p:sp>
      <p:sp>
        <p:nvSpPr>
          <p:cNvPr id="8" name="フッター プレースホルダ 4"/>
          <p:cNvSpPr>
            <a:spLocks noGrp="1"/>
          </p:cNvSpPr>
          <p:nvPr>
            <p:ph type="ftr" sz="quarter" idx="11"/>
          </p:nvPr>
        </p:nvSpPr>
        <p:spPr/>
        <p:txBody>
          <a:bodyPr/>
          <a:lstStyle>
            <a:lvl1pPr>
              <a:defRPr b="1"/>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b="1"/>
            </a:lvl1pPr>
          </a:lstStyle>
          <a:p>
            <a:pPr>
              <a:defRPr/>
            </a:pPr>
            <a:fld id="{10AC68E9-93AC-4EE7-A0E0-E98C161A901A}" type="slidenum">
              <a:rPr lang="ja-JP" altLang="en-US"/>
              <a:pPr>
                <a:defRPr/>
              </a:pPr>
              <a:t>‹#›</a:t>
            </a:fld>
            <a:endParaRPr lang="ja-JP" altLang="en-US"/>
          </a:p>
        </p:txBody>
      </p:sp>
    </p:spTree>
    <p:extLst>
      <p:ext uri="{BB962C8B-B14F-4D97-AF65-F5344CB8AC3E}">
        <p14:creationId xmlns:p14="http://schemas.microsoft.com/office/powerpoint/2010/main" val="8101420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tx">
  <p:cSld name="1_タイトルとコンテンツ">
    <p:spTree>
      <p:nvGrpSpPr>
        <p:cNvPr id="1" name=""/>
        <p:cNvGrpSpPr/>
        <p:nvPr/>
      </p:nvGrpSpPr>
      <p:grpSpPr>
        <a:xfrm>
          <a:off x="0" y="0"/>
          <a:ext cx="0" cy="0"/>
          <a:chOff x="0" y="0"/>
          <a:chExt cx="0" cy="0"/>
        </a:xfrm>
      </p:grpSpPr>
      <p:pic>
        <p:nvPicPr>
          <p:cNvPr id="101" name="image2.png"/>
          <p:cNvPicPr>
            <a:picLocks noChangeAspect="1"/>
          </p:cNvPicPr>
          <p:nvPr/>
        </p:nvPicPr>
        <p:blipFill>
          <a:blip r:embed="rId2">
            <a:extLst/>
          </a:blip>
          <a:stretch>
            <a:fillRect/>
          </a:stretch>
        </p:blipFill>
        <p:spPr>
          <a:xfrm>
            <a:off x="0" y="586904"/>
            <a:ext cx="9906000" cy="177801"/>
          </a:xfrm>
          <a:prstGeom prst="rect">
            <a:avLst/>
          </a:prstGeom>
          <a:ln w="12700">
            <a:miter lim="400000"/>
          </a:ln>
        </p:spPr>
      </p:pic>
      <p:sp>
        <p:nvSpPr>
          <p:cNvPr id="102" name="Shape 102"/>
          <p:cNvSpPr>
            <a:spLocks noGrp="1"/>
          </p:cNvSpPr>
          <p:nvPr>
            <p:ph type="title"/>
          </p:nvPr>
        </p:nvSpPr>
        <p:spPr>
          <a:prstGeom prst="rect">
            <a:avLst/>
          </a:prstGeom>
        </p:spPr>
        <p:txBody>
          <a:bodyPr/>
          <a:lstStyle/>
          <a:p>
            <a:r>
              <a:t>タイトルテキスト</a:t>
            </a:r>
          </a:p>
        </p:txBody>
      </p:sp>
      <p:sp>
        <p:nvSpPr>
          <p:cNvPr id="103" name="Shape 103"/>
          <p:cNvSpPr>
            <a:spLocks noGrp="1"/>
          </p:cNvSpPr>
          <p:nvPr>
            <p:ph type="body" idx="1"/>
          </p:nvPr>
        </p:nvSpPr>
        <p:spPr>
          <a:prstGeom prst="rect">
            <a:avLst/>
          </a:prstGeom>
        </p:spPr>
        <p:txBody>
          <a:bodyPr/>
          <a:lstStyle/>
          <a:p>
            <a:r>
              <a:t>本文レベル1</a:t>
            </a:r>
          </a:p>
          <a:p>
            <a:pPr lvl="1"/>
            <a:r>
              <a:t>本文レベル2</a:t>
            </a:r>
          </a:p>
          <a:p>
            <a:pPr lvl="2"/>
            <a:r>
              <a:t>本文レベル3</a:t>
            </a:r>
          </a:p>
          <a:p>
            <a:pPr lvl="3"/>
            <a:r>
              <a:t>本文レベル4</a:t>
            </a:r>
          </a:p>
          <a:p>
            <a:pPr lvl="4"/>
            <a:r>
              <a:t>本文レベル 5</a:t>
            </a:r>
          </a:p>
        </p:txBody>
      </p:sp>
      <p:sp>
        <p:nvSpPr>
          <p:cNvPr id="104" name="Shape 104"/>
          <p:cNvSpPr>
            <a:spLocks noGrp="1"/>
          </p:cNvSpPr>
          <p:nvPr>
            <p:ph type="sldNum" sz="quarter" idx="2"/>
          </p:nvPr>
        </p:nvSpPr>
        <p:spPr>
          <a:prstGeom prst="rect">
            <a:avLst/>
          </a:prstGeom>
        </p:spPr>
        <p:txBody>
          <a:bodyPr/>
          <a:lstStyle/>
          <a:p>
            <a:fld id="{86CB4B4D-7CA3-9044-876B-883B54F8677D}" type="slidenum">
              <a:rPr/>
              <a:pPr/>
              <a:t>‹#›</a:t>
            </a:fld>
            <a:endParaRPr/>
          </a:p>
        </p:txBody>
      </p:sp>
    </p:spTree>
    <p:extLst>
      <p:ext uri="{BB962C8B-B14F-4D97-AF65-F5344CB8AC3E}">
        <p14:creationId xmlns:p14="http://schemas.microsoft.com/office/powerpoint/2010/main" val="516292038"/>
      </p:ext>
    </p:extLst>
  </p:cSld>
  <p:clrMapOvr>
    <a:masterClrMapping/>
  </p:clrMapOvr>
  <p:transition spd="med"/>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tx">
  <p:cSld name="1_セクション見出し">
    <p:spTree>
      <p:nvGrpSpPr>
        <p:cNvPr id="1" name=""/>
        <p:cNvGrpSpPr/>
        <p:nvPr/>
      </p:nvGrpSpPr>
      <p:grpSpPr>
        <a:xfrm>
          <a:off x="0" y="0"/>
          <a:ext cx="0" cy="0"/>
          <a:chOff x="0" y="0"/>
          <a:chExt cx="0" cy="0"/>
        </a:xfrm>
      </p:grpSpPr>
      <p:pic>
        <p:nvPicPr>
          <p:cNvPr id="111" name="image2.png"/>
          <p:cNvPicPr>
            <a:picLocks noChangeAspect="1"/>
          </p:cNvPicPr>
          <p:nvPr/>
        </p:nvPicPr>
        <p:blipFill>
          <a:blip r:embed="rId2">
            <a:extLst/>
          </a:blip>
          <a:stretch>
            <a:fillRect/>
          </a:stretch>
        </p:blipFill>
        <p:spPr>
          <a:xfrm>
            <a:off x="0" y="5094287"/>
            <a:ext cx="9906000" cy="177801"/>
          </a:xfrm>
          <a:prstGeom prst="rect">
            <a:avLst/>
          </a:prstGeom>
          <a:ln w="12700">
            <a:miter lim="400000"/>
          </a:ln>
        </p:spPr>
      </p:pic>
      <p:sp>
        <p:nvSpPr>
          <p:cNvPr id="112" name="Shape 112"/>
          <p:cNvSpPr>
            <a:spLocks noGrp="1"/>
          </p:cNvSpPr>
          <p:nvPr>
            <p:ph type="title"/>
          </p:nvPr>
        </p:nvSpPr>
        <p:spPr>
          <a:xfrm>
            <a:off x="782506" y="4406912"/>
            <a:ext cx="8420101" cy="687274"/>
          </a:xfrm>
          <a:prstGeom prst="rect">
            <a:avLst/>
          </a:prstGeom>
        </p:spPr>
        <p:txBody>
          <a:bodyPr anchor="t"/>
          <a:lstStyle>
            <a:lvl1pPr algn="l">
              <a:defRPr sz="4000" b="1" cap="all"/>
            </a:lvl1pPr>
          </a:lstStyle>
          <a:p>
            <a:r>
              <a:t>タイトルテキスト</a:t>
            </a:r>
          </a:p>
        </p:txBody>
      </p:sp>
      <p:sp>
        <p:nvSpPr>
          <p:cNvPr id="113" name="Shape 113"/>
          <p:cNvSpPr>
            <a:spLocks noGrp="1"/>
          </p:cNvSpPr>
          <p:nvPr>
            <p:ph type="body" sz="quarter" idx="1"/>
          </p:nvPr>
        </p:nvSpPr>
        <p:spPr>
          <a:xfrm>
            <a:off x="1307594" y="5271985"/>
            <a:ext cx="7895012" cy="707871"/>
          </a:xfrm>
          <a:prstGeom prst="rect">
            <a:avLst/>
          </a:prstGeom>
        </p:spPr>
        <p:txBody>
          <a:bodyPr/>
          <a:lstStyle>
            <a:lvl1pPr marL="0" indent="0">
              <a:spcBef>
                <a:spcPts val="400"/>
              </a:spcBef>
              <a:buSzTx/>
              <a:buFontTx/>
              <a:buNone/>
              <a:defRPr sz="2000">
                <a:solidFill>
                  <a:srgbClr val="888888"/>
                </a:solidFill>
              </a:defRPr>
            </a:lvl1pPr>
            <a:lvl2pPr marL="0" indent="457030">
              <a:spcBef>
                <a:spcPts val="400"/>
              </a:spcBef>
              <a:buSzTx/>
              <a:buFontTx/>
              <a:buNone/>
              <a:defRPr sz="2000">
                <a:solidFill>
                  <a:srgbClr val="888888"/>
                </a:solidFill>
              </a:defRPr>
            </a:lvl2pPr>
            <a:lvl3pPr marL="0" indent="914063">
              <a:spcBef>
                <a:spcPts val="400"/>
              </a:spcBef>
              <a:buSzTx/>
              <a:buFontTx/>
              <a:buNone/>
              <a:defRPr sz="2000">
                <a:solidFill>
                  <a:srgbClr val="888888"/>
                </a:solidFill>
              </a:defRPr>
            </a:lvl3pPr>
            <a:lvl4pPr marL="0" indent="1371092">
              <a:spcBef>
                <a:spcPts val="400"/>
              </a:spcBef>
              <a:buSzTx/>
              <a:buFontTx/>
              <a:buNone/>
              <a:defRPr sz="2000">
                <a:solidFill>
                  <a:srgbClr val="888888"/>
                </a:solidFill>
              </a:defRPr>
            </a:lvl4pPr>
            <a:lvl5pPr marL="0" indent="1828125">
              <a:spcBef>
                <a:spcPts val="400"/>
              </a:spcBef>
              <a:buSzTx/>
              <a:buFontTx/>
              <a:buNone/>
              <a:defRPr sz="2000">
                <a:solidFill>
                  <a:srgbClr val="888888"/>
                </a:solidFill>
              </a:defRPr>
            </a:lvl5pPr>
          </a:lstStyle>
          <a:p>
            <a:r>
              <a:t>本文レベル1</a:t>
            </a:r>
          </a:p>
          <a:p>
            <a:pPr lvl="1"/>
            <a:r>
              <a:t>本文レベル2</a:t>
            </a:r>
          </a:p>
          <a:p>
            <a:pPr lvl="2"/>
            <a:r>
              <a:t>本文レベル3</a:t>
            </a:r>
          </a:p>
          <a:p>
            <a:pPr lvl="3"/>
            <a:r>
              <a:t>本文レベル4</a:t>
            </a:r>
          </a:p>
          <a:p>
            <a:pPr lvl="4"/>
            <a:r>
              <a:t>本文レベル 5</a:t>
            </a:r>
          </a:p>
        </p:txBody>
      </p:sp>
      <p:sp>
        <p:nvSpPr>
          <p:cNvPr id="114" name="Shape 114"/>
          <p:cNvSpPr>
            <a:spLocks noGrp="1"/>
          </p:cNvSpPr>
          <p:nvPr>
            <p:ph type="sldNum" sz="quarter" idx="2"/>
          </p:nvPr>
        </p:nvSpPr>
        <p:spPr>
          <a:prstGeom prst="rect">
            <a:avLst/>
          </a:prstGeom>
        </p:spPr>
        <p:txBody>
          <a:bodyPr/>
          <a:lstStyle/>
          <a:p>
            <a:fld id="{86CB4B4D-7CA3-9044-876B-883B54F8677D}" type="slidenum">
              <a:rPr/>
              <a:pPr/>
              <a:t>‹#›</a:t>
            </a:fld>
            <a:endParaRPr/>
          </a:p>
        </p:txBody>
      </p:sp>
    </p:spTree>
    <p:extLst>
      <p:ext uri="{BB962C8B-B14F-4D97-AF65-F5344CB8AC3E}">
        <p14:creationId xmlns:p14="http://schemas.microsoft.com/office/powerpoint/2010/main" val="2218185037"/>
      </p:ext>
    </p:extLst>
  </p:cSld>
  <p:clrMapOvr>
    <a:masterClrMapping/>
  </p:clrMapOvr>
  <p:transition spd="med"/>
</p:sldLayout>
</file>

<file path=ppt/slideLayouts/slideLayout22.xml><?xml version="1.0" encoding="utf-8"?>
<p:sldLayout xmlns:a="http://schemas.openxmlformats.org/drawingml/2006/main" xmlns:r="http://schemas.openxmlformats.org/officeDocument/2006/relationships" xmlns:p="http://schemas.openxmlformats.org/presentationml/2006/main" type="tx">
  <p:cSld name="1_2 つのコンテンツ">
    <p:spTree>
      <p:nvGrpSpPr>
        <p:cNvPr id="1" name=""/>
        <p:cNvGrpSpPr/>
        <p:nvPr/>
      </p:nvGrpSpPr>
      <p:grpSpPr>
        <a:xfrm>
          <a:off x="0" y="0"/>
          <a:ext cx="0" cy="0"/>
          <a:chOff x="0" y="0"/>
          <a:chExt cx="0" cy="0"/>
        </a:xfrm>
      </p:grpSpPr>
      <p:sp>
        <p:nvSpPr>
          <p:cNvPr id="121" name="Shape 121"/>
          <p:cNvSpPr>
            <a:spLocks noGrp="1"/>
          </p:cNvSpPr>
          <p:nvPr>
            <p:ph type="title"/>
          </p:nvPr>
        </p:nvSpPr>
        <p:spPr>
          <a:xfrm>
            <a:off x="495300" y="8618"/>
            <a:ext cx="8915400" cy="521606"/>
          </a:xfrm>
          <a:prstGeom prst="rect">
            <a:avLst/>
          </a:prstGeom>
        </p:spPr>
        <p:txBody>
          <a:bodyPr/>
          <a:lstStyle/>
          <a:p>
            <a:r>
              <a:t>タイトルテキスト</a:t>
            </a:r>
          </a:p>
        </p:txBody>
      </p:sp>
      <p:sp>
        <p:nvSpPr>
          <p:cNvPr id="122" name="Shape 122"/>
          <p:cNvSpPr>
            <a:spLocks noGrp="1"/>
          </p:cNvSpPr>
          <p:nvPr>
            <p:ph type="body" sz="half" idx="1"/>
          </p:nvPr>
        </p:nvSpPr>
        <p:spPr>
          <a:xfrm>
            <a:off x="317485" y="613227"/>
            <a:ext cx="4642976" cy="4525963"/>
          </a:xfrm>
          <a:prstGeom prst="rect">
            <a:avLst/>
          </a:prstGeom>
        </p:spPr>
        <p:txBody>
          <a:bodyPr/>
          <a:lstStyle/>
          <a:p>
            <a:r>
              <a:t>本文レベル1</a:t>
            </a:r>
          </a:p>
          <a:p>
            <a:pPr lvl="1"/>
            <a:r>
              <a:t>本文レベル2</a:t>
            </a:r>
          </a:p>
          <a:p>
            <a:pPr lvl="2"/>
            <a:r>
              <a:t>本文レベル3</a:t>
            </a:r>
          </a:p>
          <a:p>
            <a:pPr lvl="3"/>
            <a:r>
              <a:t>本文レベル4</a:t>
            </a:r>
          </a:p>
          <a:p>
            <a:pPr lvl="4"/>
            <a:r>
              <a:t>本文レベル 5</a:t>
            </a:r>
          </a:p>
        </p:txBody>
      </p:sp>
      <p:sp>
        <p:nvSpPr>
          <p:cNvPr id="123" name="Shape 123"/>
          <p:cNvSpPr>
            <a:spLocks noGrp="1"/>
          </p:cNvSpPr>
          <p:nvPr>
            <p:ph type="sldNum" sz="quarter" idx="2"/>
          </p:nvPr>
        </p:nvSpPr>
        <p:spPr>
          <a:prstGeom prst="rect">
            <a:avLst/>
          </a:prstGeom>
        </p:spPr>
        <p:txBody>
          <a:bodyPr/>
          <a:lstStyle/>
          <a:p>
            <a:fld id="{86CB4B4D-7CA3-9044-876B-883B54F8677D}" type="slidenum">
              <a:rPr/>
              <a:pPr/>
              <a:t>‹#›</a:t>
            </a:fld>
            <a:endParaRPr/>
          </a:p>
        </p:txBody>
      </p:sp>
    </p:spTree>
    <p:extLst>
      <p:ext uri="{BB962C8B-B14F-4D97-AF65-F5344CB8AC3E}">
        <p14:creationId xmlns:p14="http://schemas.microsoft.com/office/powerpoint/2010/main" val="1552271399"/>
      </p:ext>
    </p:extLst>
  </p:cSld>
  <p:clrMapOvr>
    <a:masterClrMapping/>
  </p:clrMapOvr>
  <p:transition spd="med"/>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x">
  <p:cSld name="1_タイトルのみ">
    <p:spTree>
      <p:nvGrpSpPr>
        <p:cNvPr id="1" name=""/>
        <p:cNvGrpSpPr/>
        <p:nvPr/>
      </p:nvGrpSpPr>
      <p:grpSpPr>
        <a:xfrm>
          <a:off x="0" y="0"/>
          <a:ext cx="0" cy="0"/>
          <a:chOff x="0" y="0"/>
          <a:chExt cx="0" cy="0"/>
        </a:xfrm>
      </p:grpSpPr>
      <p:pic>
        <p:nvPicPr>
          <p:cNvPr id="130" name="image2.png"/>
          <p:cNvPicPr>
            <a:picLocks noChangeAspect="1"/>
          </p:cNvPicPr>
          <p:nvPr/>
        </p:nvPicPr>
        <p:blipFill>
          <a:blip r:embed="rId2">
            <a:extLst/>
          </a:blip>
          <a:stretch>
            <a:fillRect/>
          </a:stretch>
        </p:blipFill>
        <p:spPr>
          <a:xfrm>
            <a:off x="0" y="548679"/>
            <a:ext cx="9906000" cy="177801"/>
          </a:xfrm>
          <a:prstGeom prst="rect">
            <a:avLst/>
          </a:prstGeom>
          <a:ln w="12700">
            <a:miter lim="400000"/>
          </a:ln>
        </p:spPr>
      </p:pic>
      <p:sp>
        <p:nvSpPr>
          <p:cNvPr id="131" name="Shape 131"/>
          <p:cNvSpPr>
            <a:spLocks noGrp="1"/>
          </p:cNvSpPr>
          <p:nvPr>
            <p:ph type="title"/>
          </p:nvPr>
        </p:nvSpPr>
        <p:spPr>
          <a:xfrm>
            <a:off x="495300" y="8619"/>
            <a:ext cx="8915400" cy="521606"/>
          </a:xfrm>
          <a:prstGeom prst="rect">
            <a:avLst/>
          </a:prstGeom>
        </p:spPr>
        <p:txBody>
          <a:bodyPr/>
          <a:lstStyle/>
          <a:p>
            <a:r>
              <a:t>タイトルテキスト</a:t>
            </a:r>
          </a:p>
        </p:txBody>
      </p:sp>
      <p:sp>
        <p:nvSpPr>
          <p:cNvPr id="132" name="Shape 132"/>
          <p:cNvSpPr>
            <a:spLocks noGrp="1"/>
          </p:cNvSpPr>
          <p:nvPr>
            <p:ph type="sldNum" sz="quarter" idx="2"/>
          </p:nvPr>
        </p:nvSpPr>
        <p:spPr>
          <a:prstGeom prst="rect">
            <a:avLst/>
          </a:prstGeom>
        </p:spPr>
        <p:txBody>
          <a:bodyPr/>
          <a:lstStyle/>
          <a:p>
            <a:fld id="{86CB4B4D-7CA3-9044-876B-883B54F8677D}" type="slidenum">
              <a:rPr/>
              <a:pPr/>
              <a:t>‹#›</a:t>
            </a:fld>
            <a:endParaRPr/>
          </a:p>
        </p:txBody>
      </p:sp>
    </p:spTree>
    <p:extLst>
      <p:ext uri="{BB962C8B-B14F-4D97-AF65-F5344CB8AC3E}">
        <p14:creationId xmlns:p14="http://schemas.microsoft.com/office/powerpoint/2010/main" val="4126456473"/>
      </p:ext>
    </p:extLst>
  </p:cSld>
  <p:clrMapOvr>
    <a:masterClrMapping/>
  </p:clrMapOvr>
  <p:transition spd="med"/>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x">
  <p:cSld name="1_白紙">
    <p:spTree>
      <p:nvGrpSpPr>
        <p:cNvPr id="1" name=""/>
        <p:cNvGrpSpPr/>
        <p:nvPr/>
      </p:nvGrpSpPr>
      <p:grpSpPr>
        <a:xfrm>
          <a:off x="0" y="0"/>
          <a:ext cx="0" cy="0"/>
          <a:chOff x="0" y="0"/>
          <a:chExt cx="0" cy="0"/>
        </a:xfrm>
      </p:grpSpPr>
      <p:sp>
        <p:nvSpPr>
          <p:cNvPr id="139" name="Shape 139"/>
          <p:cNvSpPr>
            <a:spLocks noGrp="1"/>
          </p:cNvSpPr>
          <p:nvPr>
            <p:ph type="sldNum" sz="quarter" idx="2"/>
          </p:nvPr>
        </p:nvSpPr>
        <p:spPr>
          <a:prstGeom prst="rect">
            <a:avLst/>
          </a:prstGeom>
        </p:spPr>
        <p:txBody>
          <a:bodyPr/>
          <a:lstStyle/>
          <a:p>
            <a:fld id="{86CB4B4D-7CA3-9044-876B-883B54F8677D}" type="slidenum">
              <a:rPr/>
              <a:pPr/>
              <a:t>‹#›</a:t>
            </a:fld>
            <a:endParaRPr/>
          </a:p>
        </p:txBody>
      </p:sp>
    </p:spTree>
    <p:extLst>
      <p:ext uri="{BB962C8B-B14F-4D97-AF65-F5344CB8AC3E}">
        <p14:creationId xmlns:p14="http://schemas.microsoft.com/office/powerpoint/2010/main" val="4086214459"/>
      </p:ext>
    </p:extLst>
  </p:cSld>
  <p:clrMapOvr>
    <a:masterClrMapping/>
  </p:clrMapOvr>
  <p:transition spd="med"/>
</p:sldLayout>
</file>

<file path=ppt/slideLayouts/slideLayout25.xml><?xml version="1.0" encoding="utf-8"?>
<p:sldLayout xmlns:a="http://schemas.openxmlformats.org/drawingml/2006/main" xmlns:r="http://schemas.openxmlformats.org/officeDocument/2006/relationships" xmlns:p="http://schemas.openxmlformats.org/presentationml/2006/main" type="tx">
  <p:cSld name="3_ユーザー設定レイアウト">
    <p:spTree>
      <p:nvGrpSpPr>
        <p:cNvPr id="1" name=""/>
        <p:cNvGrpSpPr/>
        <p:nvPr/>
      </p:nvGrpSpPr>
      <p:grpSpPr>
        <a:xfrm>
          <a:off x="0" y="0"/>
          <a:ext cx="0" cy="0"/>
          <a:chOff x="0" y="0"/>
          <a:chExt cx="0" cy="0"/>
        </a:xfrm>
      </p:grpSpPr>
      <p:sp>
        <p:nvSpPr>
          <p:cNvPr id="146" name="Shape 146"/>
          <p:cNvSpPr>
            <a:spLocks noGrp="1"/>
          </p:cNvSpPr>
          <p:nvPr>
            <p:ph type="sldNum" sz="quarter" idx="2"/>
          </p:nvPr>
        </p:nvSpPr>
        <p:spPr>
          <a:prstGeom prst="rect">
            <a:avLst/>
          </a:prstGeom>
        </p:spPr>
        <p:txBody>
          <a:bodyPr/>
          <a:lstStyle>
            <a:lvl1pPr>
              <a:defRPr b="0"/>
            </a:lvl1pPr>
          </a:lstStyle>
          <a:p>
            <a:fld id="{86CB4B4D-7CA3-9044-876B-883B54F8677D}" type="slidenum">
              <a:rPr/>
              <a:pPr/>
              <a:t>‹#›</a:t>
            </a:fld>
            <a:endParaRPr/>
          </a:p>
        </p:txBody>
      </p:sp>
    </p:spTree>
    <p:extLst>
      <p:ext uri="{BB962C8B-B14F-4D97-AF65-F5344CB8AC3E}">
        <p14:creationId xmlns:p14="http://schemas.microsoft.com/office/powerpoint/2010/main" val="2104981089"/>
      </p:ext>
    </p:extLst>
  </p:cSld>
  <p:clrMapOvr>
    <a:masterClrMapping/>
  </p:clrMapOvr>
  <p:transition spd="med"/>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tx">
  <p:cSld name="2_タイトル スライド">
    <p:spTree>
      <p:nvGrpSpPr>
        <p:cNvPr id="1" name=""/>
        <p:cNvGrpSpPr/>
        <p:nvPr/>
      </p:nvGrpSpPr>
      <p:grpSpPr>
        <a:xfrm>
          <a:off x="0" y="0"/>
          <a:ext cx="0" cy="0"/>
          <a:chOff x="0" y="0"/>
          <a:chExt cx="0" cy="0"/>
        </a:xfrm>
      </p:grpSpPr>
      <p:sp>
        <p:nvSpPr>
          <p:cNvPr id="153" name="Shape 153"/>
          <p:cNvSpPr/>
          <p:nvPr/>
        </p:nvSpPr>
        <p:spPr>
          <a:xfrm>
            <a:off x="344488" y="1312862"/>
            <a:ext cx="9217026" cy="2836863"/>
          </a:xfrm>
          <a:prstGeom prst="rect">
            <a:avLst/>
          </a:prstGeom>
          <a:solidFill>
            <a:srgbClr val="000099"/>
          </a:solidFill>
          <a:ln w="12700">
            <a:miter lim="400000"/>
          </a:ln>
        </p:spPr>
        <p:txBody>
          <a:bodyPr lIns="45719" rIns="45719" anchor="ctr"/>
          <a:lstStyle/>
          <a:p>
            <a:pPr algn="ctr" fontAlgn="auto" hangingPunct="0">
              <a:spcBef>
                <a:spcPts val="0"/>
              </a:spcBef>
              <a:spcAft>
                <a:spcPts val="0"/>
              </a:spcAft>
              <a:defRPr sz="3200">
                <a:latin typeface="HG丸ｺﾞｼｯｸM-PRO"/>
                <a:ea typeface="HG丸ｺﾞｼｯｸM-PRO"/>
                <a:cs typeface="HG丸ｺﾞｼｯｸM-PRO"/>
                <a:sym typeface="HG丸ｺﾞｼｯｸM-PRO"/>
              </a:defRPr>
            </a:pPr>
            <a:endParaRPr kumimoji="0" sz="3200" kern="0">
              <a:solidFill>
                <a:srgbClr val="000000"/>
              </a:solidFill>
              <a:latin typeface="HG丸ｺﾞｼｯｸM-PRO"/>
              <a:ea typeface="HG丸ｺﾞｼｯｸM-PRO"/>
              <a:cs typeface="HG丸ｺﾞｼｯｸM-PRO"/>
              <a:sym typeface="HG丸ｺﾞｼｯｸM-PRO"/>
            </a:endParaRPr>
          </a:p>
        </p:txBody>
      </p:sp>
      <p:sp>
        <p:nvSpPr>
          <p:cNvPr id="154" name="Shape 154"/>
          <p:cNvSpPr/>
          <p:nvPr/>
        </p:nvSpPr>
        <p:spPr>
          <a:xfrm>
            <a:off x="776287" y="1841500"/>
            <a:ext cx="8280401" cy="1781175"/>
          </a:xfrm>
          <a:prstGeom prst="roundRect">
            <a:avLst>
              <a:gd name="adj" fmla="val 50000"/>
            </a:avLst>
          </a:prstGeom>
          <a:solidFill>
            <a:srgbClr val="FFFFFF"/>
          </a:solidFill>
          <a:ln w="12700">
            <a:miter lim="400000"/>
          </a:ln>
        </p:spPr>
        <p:txBody>
          <a:bodyPr lIns="45719" rIns="45719" anchor="ctr"/>
          <a:lstStyle/>
          <a:p>
            <a:pPr algn="ctr" fontAlgn="auto" hangingPunct="0">
              <a:spcBef>
                <a:spcPts val="0"/>
              </a:spcBef>
              <a:spcAft>
                <a:spcPts val="0"/>
              </a:spcAft>
              <a:defRPr sz="2600" b="0">
                <a:solidFill>
                  <a:srgbClr val="000099"/>
                </a:solidFill>
                <a:effectLst>
                  <a:outerShdw blurRad="38100" dist="38100" dir="2700000" rotWithShape="0">
                    <a:srgbClr val="C0C0C0"/>
                  </a:outerShdw>
                </a:effectLst>
                <a:latin typeface="HGS創英角ｺﾞｼｯｸUB"/>
                <a:ea typeface="HGS創英角ｺﾞｼｯｸUB"/>
                <a:cs typeface="HGS創英角ｺﾞｼｯｸUB"/>
                <a:sym typeface="HGS創英角ｺﾞｼｯｸUB"/>
              </a:defRPr>
            </a:pPr>
            <a:endParaRPr kumimoji="0" sz="2600" b="0" kern="0">
              <a:solidFill>
                <a:srgbClr val="000099"/>
              </a:solidFill>
              <a:effectLst>
                <a:outerShdw blurRad="38100" dist="38100" dir="2700000" rotWithShape="0">
                  <a:srgbClr val="C0C0C0"/>
                </a:outerShdw>
              </a:effectLst>
              <a:latin typeface="HGS創英角ｺﾞｼｯｸUB"/>
              <a:ea typeface="HGS創英角ｺﾞｼｯｸUB"/>
              <a:cs typeface="HGS創英角ｺﾞｼｯｸUB"/>
              <a:sym typeface="HGS創英角ｺﾞｼｯｸUB"/>
            </a:endParaRPr>
          </a:p>
        </p:txBody>
      </p:sp>
      <p:pic>
        <p:nvPicPr>
          <p:cNvPr id="155" name="image1.jpg" descr="kantei"/>
          <p:cNvPicPr>
            <a:picLocks noChangeAspect="1"/>
          </p:cNvPicPr>
          <p:nvPr/>
        </p:nvPicPr>
        <p:blipFill>
          <a:blip r:embed="rId2">
            <a:extLst/>
          </a:blip>
          <a:stretch>
            <a:fillRect/>
          </a:stretch>
        </p:blipFill>
        <p:spPr>
          <a:xfrm>
            <a:off x="273050" y="4221162"/>
            <a:ext cx="3357563" cy="2249488"/>
          </a:xfrm>
          <a:prstGeom prst="rect">
            <a:avLst/>
          </a:prstGeom>
          <a:ln w="12700">
            <a:miter lim="400000"/>
          </a:ln>
        </p:spPr>
      </p:pic>
      <p:sp>
        <p:nvSpPr>
          <p:cNvPr id="156" name="Shape 156"/>
          <p:cNvSpPr>
            <a:spLocks noGrp="1"/>
          </p:cNvSpPr>
          <p:nvPr>
            <p:ph type="title"/>
          </p:nvPr>
        </p:nvSpPr>
        <p:spPr>
          <a:xfrm>
            <a:off x="742950" y="1988840"/>
            <a:ext cx="8420100" cy="1470026"/>
          </a:xfrm>
          <a:prstGeom prst="rect">
            <a:avLst/>
          </a:prstGeom>
        </p:spPr>
        <p:txBody>
          <a:bodyPr/>
          <a:lstStyle>
            <a:lvl1pPr>
              <a:defRPr sz="4400"/>
            </a:lvl1pPr>
          </a:lstStyle>
          <a:p>
            <a:r>
              <a:t>タイトルテキスト</a:t>
            </a:r>
          </a:p>
        </p:txBody>
      </p:sp>
      <p:sp>
        <p:nvSpPr>
          <p:cNvPr id="157" name="Shape 157"/>
          <p:cNvSpPr>
            <a:spLocks noGrp="1"/>
          </p:cNvSpPr>
          <p:nvPr>
            <p:ph type="body" sz="quarter" idx="1"/>
          </p:nvPr>
        </p:nvSpPr>
        <p:spPr>
          <a:xfrm>
            <a:off x="4547954" y="4469605"/>
            <a:ext cx="5013560" cy="1752601"/>
          </a:xfrm>
          <a:prstGeom prst="rect">
            <a:avLst/>
          </a:prstGeom>
        </p:spPr>
        <p:txBody>
          <a:bodyPr/>
          <a:lstStyle>
            <a:lvl1pPr marL="0" indent="0">
              <a:spcBef>
                <a:spcPts val="700"/>
              </a:spcBef>
              <a:buSzTx/>
              <a:buFontTx/>
              <a:buNone/>
              <a:defRPr sz="3200"/>
            </a:lvl1pPr>
            <a:lvl2pPr marL="0" indent="457030">
              <a:spcBef>
                <a:spcPts val="700"/>
              </a:spcBef>
              <a:buSzTx/>
              <a:buFontTx/>
              <a:buNone/>
              <a:defRPr sz="3200"/>
            </a:lvl2pPr>
            <a:lvl3pPr marL="0" indent="914063">
              <a:spcBef>
                <a:spcPts val="700"/>
              </a:spcBef>
              <a:buSzTx/>
              <a:buFontTx/>
              <a:buNone/>
              <a:defRPr sz="3200"/>
            </a:lvl3pPr>
            <a:lvl4pPr marL="0" indent="1371092">
              <a:spcBef>
                <a:spcPts val="700"/>
              </a:spcBef>
              <a:buSzTx/>
              <a:buFontTx/>
              <a:buNone/>
              <a:defRPr sz="3200"/>
            </a:lvl4pPr>
            <a:lvl5pPr marL="0" indent="1828125">
              <a:spcBef>
                <a:spcPts val="700"/>
              </a:spcBef>
              <a:buSzTx/>
              <a:buFontTx/>
              <a:buNone/>
              <a:defRPr sz="3200"/>
            </a:lvl5pPr>
          </a:lstStyle>
          <a:p>
            <a:r>
              <a:t>本文レベル1</a:t>
            </a:r>
          </a:p>
          <a:p>
            <a:pPr lvl="1"/>
            <a:r>
              <a:t>本文レベル2</a:t>
            </a:r>
          </a:p>
          <a:p>
            <a:pPr lvl="2"/>
            <a:r>
              <a:t>本文レベル3</a:t>
            </a:r>
          </a:p>
          <a:p>
            <a:pPr lvl="3"/>
            <a:r>
              <a:t>本文レベル4</a:t>
            </a:r>
          </a:p>
          <a:p>
            <a:pPr lvl="4"/>
            <a:r>
              <a:t>本文レベル 5</a:t>
            </a:r>
          </a:p>
        </p:txBody>
      </p:sp>
      <p:sp>
        <p:nvSpPr>
          <p:cNvPr id="158" name="Shape 158"/>
          <p:cNvSpPr>
            <a:spLocks noGrp="1"/>
          </p:cNvSpPr>
          <p:nvPr>
            <p:ph type="sldNum" sz="quarter" idx="2"/>
          </p:nvPr>
        </p:nvSpPr>
        <p:spPr>
          <a:xfrm>
            <a:off x="9644233" y="6579727"/>
            <a:ext cx="258592" cy="269209"/>
          </a:xfrm>
          <a:prstGeom prst="rect">
            <a:avLst/>
          </a:prstGeom>
        </p:spPr>
        <p:txBody>
          <a:bodyPr/>
          <a:lstStyle/>
          <a:p>
            <a:fld id="{86CB4B4D-7CA3-9044-876B-883B54F8677D}" type="slidenum">
              <a:rPr/>
              <a:pPr/>
              <a:t>‹#›</a:t>
            </a:fld>
            <a:endParaRPr/>
          </a:p>
        </p:txBody>
      </p:sp>
    </p:spTree>
    <p:extLst>
      <p:ext uri="{BB962C8B-B14F-4D97-AF65-F5344CB8AC3E}">
        <p14:creationId xmlns:p14="http://schemas.microsoft.com/office/powerpoint/2010/main" val="3414011269"/>
      </p:ext>
    </p:extLst>
  </p:cSld>
  <p:clrMapOvr>
    <a:masterClrMapping/>
  </p:clrMapOvr>
  <p:transition spd="med"/>
</p:sldLayout>
</file>

<file path=ppt/slideLayouts/slideLayout27.xml><?xml version="1.0" encoding="utf-8"?>
<p:sldLayout xmlns:a="http://schemas.openxmlformats.org/drawingml/2006/main" xmlns:r="http://schemas.openxmlformats.org/officeDocument/2006/relationships" xmlns:p="http://schemas.openxmlformats.org/presentationml/2006/main" type="tx">
  <p:cSld name="2_タイトルとコンテンツ">
    <p:spTree>
      <p:nvGrpSpPr>
        <p:cNvPr id="1" name=""/>
        <p:cNvGrpSpPr/>
        <p:nvPr/>
      </p:nvGrpSpPr>
      <p:grpSpPr>
        <a:xfrm>
          <a:off x="0" y="0"/>
          <a:ext cx="0" cy="0"/>
          <a:chOff x="0" y="0"/>
          <a:chExt cx="0" cy="0"/>
        </a:xfrm>
      </p:grpSpPr>
      <p:sp>
        <p:nvSpPr>
          <p:cNvPr id="165" name="Shape 165"/>
          <p:cNvSpPr>
            <a:spLocks noGrp="1"/>
          </p:cNvSpPr>
          <p:nvPr>
            <p:ph type="title"/>
          </p:nvPr>
        </p:nvSpPr>
        <p:spPr>
          <a:prstGeom prst="rect">
            <a:avLst/>
          </a:prstGeom>
        </p:spPr>
        <p:txBody>
          <a:bodyPr/>
          <a:lstStyle/>
          <a:p>
            <a:r>
              <a:t>タイトルテキスト</a:t>
            </a:r>
          </a:p>
        </p:txBody>
      </p:sp>
      <p:sp>
        <p:nvSpPr>
          <p:cNvPr id="166" name="Shape 166"/>
          <p:cNvSpPr>
            <a:spLocks noGrp="1"/>
          </p:cNvSpPr>
          <p:nvPr>
            <p:ph type="body" idx="1"/>
          </p:nvPr>
        </p:nvSpPr>
        <p:spPr>
          <a:prstGeom prst="rect">
            <a:avLst/>
          </a:prstGeom>
        </p:spPr>
        <p:txBody>
          <a:bodyPr/>
          <a:lstStyle/>
          <a:p>
            <a:r>
              <a:t>本文レベル1</a:t>
            </a:r>
          </a:p>
          <a:p>
            <a:pPr lvl="1"/>
            <a:r>
              <a:t>本文レベル2</a:t>
            </a:r>
          </a:p>
          <a:p>
            <a:pPr lvl="2"/>
            <a:r>
              <a:t>本文レベル3</a:t>
            </a:r>
          </a:p>
          <a:p>
            <a:pPr lvl="3"/>
            <a:r>
              <a:t>本文レベル4</a:t>
            </a:r>
          </a:p>
          <a:p>
            <a:pPr lvl="4"/>
            <a:r>
              <a:t>本文レベル 5</a:t>
            </a:r>
          </a:p>
        </p:txBody>
      </p:sp>
      <p:sp>
        <p:nvSpPr>
          <p:cNvPr id="167" name="Shape 167"/>
          <p:cNvSpPr>
            <a:spLocks noGrp="1"/>
          </p:cNvSpPr>
          <p:nvPr>
            <p:ph type="sldNum" sz="quarter" idx="2"/>
          </p:nvPr>
        </p:nvSpPr>
        <p:spPr>
          <a:prstGeom prst="rect">
            <a:avLst/>
          </a:prstGeom>
        </p:spPr>
        <p:txBody>
          <a:bodyPr/>
          <a:lstStyle/>
          <a:p>
            <a:fld id="{86CB4B4D-7CA3-9044-876B-883B54F8677D}" type="slidenum">
              <a:rPr/>
              <a:pPr/>
              <a:t>‹#›</a:t>
            </a:fld>
            <a:endParaRPr/>
          </a:p>
        </p:txBody>
      </p:sp>
    </p:spTree>
    <p:extLst>
      <p:ext uri="{BB962C8B-B14F-4D97-AF65-F5344CB8AC3E}">
        <p14:creationId xmlns:p14="http://schemas.microsoft.com/office/powerpoint/2010/main" val="2203398486"/>
      </p:ext>
    </p:extLst>
  </p:cSld>
  <p:clrMapOvr>
    <a:masterClrMapping/>
  </p:clrMapOvr>
  <p:transition spd="med"/>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x">
  <p:cSld name="2_セクション見出し">
    <p:spTree>
      <p:nvGrpSpPr>
        <p:cNvPr id="1" name=""/>
        <p:cNvGrpSpPr/>
        <p:nvPr/>
      </p:nvGrpSpPr>
      <p:grpSpPr>
        <a:xfrm>
          <a:off x="0" y="0"/>
          <a:ext cx="0" cy="0"/>
          <a:chOff x="0" y="0"/>
          <a:chExt cx="0" cy="0"/>
        </a:xfrm>
      </p:grpSpPr>
      <p:pic>
        <p:nvPicPr>
          <p:cNvPr id="174" name="image2.png"/>
          <p:cNvPicPr>
            <a:picLocks noChangeAspect="1"/>
          </p:cNvPicPr>
          <p:nvPr/>
        </p:nvPicPr>
        <p:blipFill>
          <a:blip r:embed="rId2">
            <a:extLst/>
          </a:blip>
          <a:stretch>
            <a:fillRect/>
          </a:stretch>
        </p:blipFill>
        <p:spPr>
          <a:xfrm>
            <a:off x="0" y="5094287"/>
            <a:ext cx="9906000" cy="177801"/>
          </a:xfrm>
          <a:prstGeom prst="rect">
            <a:avLst/>
          </a:prstGeom>
          <a:ln w="12700">
            <a:miter lim="400000"/>
          </a:ln>
        </p:spPr>
      </p:pic>
      <p:sp>
        <p:nvSpPr>
          <p:cNvPr id="175" name="Shape 175"/>
          <p:cNvSpPr>
            <a:spLocks noGrp="1"/>
          </p:cNvSpPr>
          <p:nvPr>
            <p:ph type="title"/>
          </p:nvPr>
        </p:nvSpPr>
        <p:spPr>
          <a:xfrm>
            <a:off x="782506" y="4406912"/>
            <a:ext cx="8420101" cy="687274"/>
          </a:xfrm>
          <a:prstGeom prst="rect">
            <a:avLst/>
          </a:prstGeom>
        </p:spPr>
        <p:txBody>
          <a:bodyPr anchor="t"/>
          <a:lstStyle>
            <a:lvl1pPr algn="l">
              <a:defRPr sz="4000" b="1" cap="all"/>
            </a:lvl1pPr>
          </a:lstStyle>
          <a:p>
            <a:r>
              <a:t>タイトルテキスト</a:t>
            </a:r>
          </a:p>
        </p:txBody>
      </p:sp>
      <p:sp>
        <p:nvSpPr>
          <p:cNvPr id="176" name="Shape 176"/>
          <p:cNvSpPr>
            <a:spLocks noGrp="1"/>
          </p:cNvSpPr>
          <p:nvPr>
            <p:ph type="body" sz="quarter" idx="1"/>
          </p:nvPr>
        </p:nvSpPr>
        <p:spPr>
          <a:xfrm>
            <a:off x="1307594" y="5271985"/>
            <a:ext cx="7895012" cy="707871"/>
          </a:xfrm>
          <a:prstGeom prst="rect">
            <a:avLst/>
          </a:prstGeom>
        </p:spPr>
        <p:txBody>
          <a:bodyPr/>
          <a:lstStyle>
            <a:lvl1pPr marL="0" indent="0">
              <a:spcBef>
                <a:spcPts val="400"/>
              </a:spcBef>
              <a:buSzTx/>
              <a:buFontTx/>
              <a:buNone/>
              <a:defRPr sz="2000">
                <a:solidFill>
                  <a:srgbClr val="888888"/>
                </a:solidFill>
              </a:defRPr>
            </a:lvl1pPr>
            <a:lvl2pPr marL="0" indent="457030">
              <a:spcBef>
                <a:spcPts val="400"/>
              </a:spcBef>
              <a:buSzTx/>
              <a:buFontTx/>
              <a:buNone/>
              <a:defRPr sz="2000">
                <a:solidFill>
                  <a:srgbClr val="888888"/>
                </a:solidFill>
              </a:defRPr>
            </a:lvl2pPr>
            <a:lvl3pPr marL="0" indent="914063">
              <a:spcBef>
                <a:spcPts val="400"/>
              </a:spcBef>
              <a:buSzTx/>
              <a:buFontTx/>
              <a:buNone/>
              <a:defRPr sz="2000">
                <a:solidFill>
                  <a:srgbClr val="888888"/>
                </a:solidFill>
              </a:defRPr>
            </a:lvl3pPr>
            <a:lvl4pPr marL="0" indent="1371092">
              <a:spcBef>
                <a:spcPts val="400"/>
              </a:spcBef>
              <a:buSzTx/>
              <a:buFontTx/>
              <a:buNone/>
              <a:defRPr sz="2000">
                <a:solidFill>
                  <a:srgbClr val="888888"/>
                </a:solidFill>
              </a:defRPr>
            </a:lvl4pPr>
            <a:lvl5pPr marL="0" indent="1828125">
              <a:spcBef>
                <a:spcPts val="400"/>
              </a:spcBef>
              <a:buSzTx/>
              <a:buFontTx/>
              <a:buNone/>
              <a:defRPr sz="2000">
                <a:solidFill>
                  <a:srgbClr val="888888"/>
                </a:solidFill>
              </a:defRPr>
            </a:lvl5pPr>
          </a:lstStyle>
          <a:p>
            <a:r>
              <a:t>本文レベル1</a:t>
            </a:r>
          </a:p>
          <a:p>
            <a:pPr lvl="1"/>
            <a:r>
              <a:t>本文レベル2</a:t>
            </a:r>
          </a:p>
          <a:p>
            <a:pPr lvl="2"/>
            <a:r>
              <a:t>本文レベル3</a:t>
            </a:r>
          </a:p>
          <a:p>
            <a:pPr lvl="3"/>
            <a:r>
              <a:t>本文レベル4</a:t>
            </a:r>
          </a:p>
          <a:p>
            <a:pPr lvl="4"/>
            <a:r>
              <a:t>本文レベル 5</a:t>
            </a:r>
          </a:p>
        </p:txBody>
      </p:sp>
      <p:sp>
        <p:nvSpPr>
          <p:cNvPr id="177" name="Shape 177"/>
          <p:cNvSpPr>
            <a:spLocks noGrp="1"/>
          </p:cNvSpPr>
          <p:nvPr>
            <p:ph type="sldNum" sz="quarter" idx="2"/>
          </p:nvPr>
        </p:nvSpPr>
        <p:spPr>
          <a:prstGeom prst="rect">
            <a:avLst/>
          </a:prstGeom>
        </p:spPr>
        <p:txBody>
          <a:bodyPr/>
          <a:lstStyle/>
          <a:p>
            <a:fld id="{86CB4B4D-7CA3-9044-876B-883B54F8677D}" type="slidenum">
              <a:rPr/>
              <a:pPr/>
              <a:t>‹#›</a:t>
            </a:fld>
            <a:endParaRPr/>
          </a:p>
        </p:txBody>
      </p:sp>
    </p:spTree>
    <p:extLst>
      <p:ext uri="{BB962C8B-B14F-4D97-AF65-F5344CB8AC3E}">
        <p14:creationId xmlns:p14="http://schemas.microsoft.com/office/powerpoint/2010/main" val="2183373152"/>
      </p:ext>
    </p:extLst>
  </p:cSld>
  <p:clrMapOvr>
    <a:masterClrMapping/>
  </p:clrMapOvr>
  <p:transition spd="med"/>
</p:sldLayout>
</file>

<file path=ppt/slideLayouts/slideLayout29.xml><?xml version="1.0" encoding="utf-8"?>
<p:sldLayout xmlns:a="http://schemas.openxmlformats.org/drawingml/2006/main" xmlns:r="http://schemas.openxmlformats.org/officeDocument/2006/relationships" xmlns:p="http://schemas.openxmlformats.org/presentationml/2006/main" type="tx">
  <p:cSld name="2_2 つのコンテンツ">
    <p:spTree>
      <p:nvGrpSpPr>
        <p:cNvPr id="1" name=""/>
        <p:cNvGrpSpPr/>
        <p:nvPr/>
      </p:nvGrpSpPr>
      <p:grpSpPr>
        <a:xfrm>
          <a:off x="0" y="0"/>
          <a:ext cx="0" cy="0"/>
          <a:chOff x="0" y="0"/>
          <a:chExt cx="0" cy="0"/>
        </a:xfrm>
      </p:grpSpPr>
      <p:sp>
        <p:nvSpPr>
          <p:cNvPr id="184" name="Shape 184"/>
          <p:cNvSpPr>
            <a:spLocks noGrp="1"/>
          </p:cNvSpPr>
          <p:nvPr>
            <p:ph type="title"/>
          </p:nvPr>
        </p:nvSpPr>
        <p:spPr>
          <a:xfrm>
            <a:off x="495300" y="8618"/>
            <a:ext cx="8915400" cy="521606"/>
          </a:xfrm>
          <a:prstGeom prst="rect">
            <a:avLst/>
          </a:prstGeom>
        </p:spPr>
        <p:txBody>
          <a:bodyPr/>
          <a:lstStyle/>
          <a:p>
            <a:r>
              <a:t>タイトルテキスト</a:t>
            </a:r>
          </a:p>
        </p:txBody>
      </p:sp>
      <p:sp>
        <p:nvSpPr>
          <p:cNvPr id="185" name="Shape 185"/>
          <p:cNvSpPr>
            <a:spLocks noGrp="1"/>
          </p:cNvSpPr>
          <p:nvPr>
            <p:ph type="body" sz="half" idx="1"/>
          </p:nvPr>
        </p:nvSpPr>
        <p:spPr>
          <a:xfrm>
            <a:off x="317485" y="613227"/>
            <a:ext cx="4642976" cy="4525963"/>
          </a:xfrm>
          <a:prstGeom prst="rect">
            <a:avLst/>
          </a:prstGeom>
        </p:spPr>
        <p:txBody>
          <a:bodyPr/>
          <a:lstStyle/>
          <a:p>
            <a:r>
              <a:t>本文レベル1</a:t>
            </a:r>
          </a:p>
          <a:p>
            <a:pPr lvl="1"/>
            <a:r>
              <a:t>本文レベル2</a:t>
            </a:r>
          </a:p>
          <a:p>
            <a:pPr lvl="2"/>
            <a:r>
              <a:t>本文レベル3</a:t>
            </a:r>
          </a:p>
          <a:p>
            <a:pPr lvl="3"/>
            <a:r>
              <a:t>本文レベル4</a:t>
            </a:r>
          </a:p>
          <a:p>
            <a:pPr lvl="4"/>
            <a:r>
              <a:t>本文レベル 5</a:t>
            </a:r>
          </a:p>
        </p:txBody>
      </p:sp>
      <p:sp>
        <p:nvSpPr>
          <p:cNvPr id="186" name="Shape 186"/>
          <p:cNvSpPr>
            <a:spLocks noGrp="1"/>
          </p:cNvSpPr>
          <p:nvPr>
            <p:ph type="sldNum" sz="quarter" idx="2"/>
          </p:nvPr>
        </p:nvSpPr>
        <p:spPr>
          <a:prstGeom prst="rect">
            <a:avLst/>
          </a:prstGeom>
        </p:spPr>
        <p:txBody>
          <a:bodyPr/>
          <a:lstStyle/>
          <a:p>
            <a:fld id="{86CB4B4D-7CA3-9044-876B-883B54F8677D}" type="slidenum">
              <a:rPr/>
              <a:pPr/>
              <a:t>‹#›</a:t>
            </a:fld>
            <a:endParaRPr/>
          </a:p>
        </p:txBody>
      </p:sp>
    </p:spTree>
    <p:extLst>
      <p:ext uri="{BB962C8B-B14F-4D97-AF65-F5344CB8AC3E}">
        <p14:creationId xmlns:p14="http://schemas.microsoft.com/office/powerpoint/2010/main" val="3105197240"/>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grpSp>
        <p:nvGrpSpPr>
          <p:cNvPr id="3" name="正方形/長方形 5"/>
          <p:cNvGrpSpPr>
            <a:grpSpLocks/>
          </p:cNvGrpSpPr>
          <p:nvPr userDrawn="1"/>
        </p:nvGrpSpPr>
        <p:grpSpPr bwMode="auto">
          <a:xfrm>
            <a:off x="0" y="485775"/>
            <a:ext cx="9906000" cy="177800"/>
            <a:chOff x="-4" y="276"/>
            <a:chExt cx="5764" cy="112"/>
          </a:xfrm>
        </p:grpSpPr>
        <p:pic>
          <p:nvPicPr>
            <p:cNvPr id="4" name="正方形/長方形 5"/>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 y="276"/>
              <a:ext cx="5764" cy="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 name="Text Box 22"/>
            <p:cNvSpPr txBox="1">
              <a:spLocks noChangeArrowheads="1"/>
            </p:cNvSpPr>
            <p:nvPr/>
          </p:nvSpPr>
          <p:spPr bwMode="auto">
            <a:xfrm>
              <a:off x="40" y="304"/>
              <a:ext cx="5681" cy="3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lgn="l">
                <a:defRPr kumimoji="1" sz="1400" b="1">
                  <a:solidFill>
                    <a:schemeClr val="tx1"/>
                  </a:solidFill>
                  <a:latin typeface="ＭＳ Ｐゴシック" pitchFamily="50" charset="-128"/>
                  <a:ea typeface="ＭＳ Ｐゴシック" pitchFamily="50" charset="-128"/>
                </a:defRPr>
              </a:lvl1pPr>
              <a:lvl2pPr marL="742950" indent="-285750" algn="l">
                <a:defRPr kumimoji="1" sz="1400" b="1">
                  <a:solidFill>
                    <a:schemeClr val="tx1"/>
                  </a:solidFill>
                  <a:latin typeface="ＭＳ Ｐゴシック" pitchFamily="50" charset="-128"/>
                  <a:ea typeface="ＭＳ Ｐゴシック" pitchFamily="50" charset="-128"/>
                </a:defRPr>
              </a:lvl2pPr>
              <a:lvl3pPr marL="1143000" indent="-228600" algn="l">
                <a:defRPr kumimoji="1" sz="1400" b="1">
                  <a:solidFill>
                    <a:schemeClr val="tx1"/>
                  </a:solidFill>
                  <a:latin typeface="ＭＳ Ｐゴシック" pitchFamily="50" charset="-128"/>
                  <a:ea typeface="ＭＳ Ｐゴシック" pitchFamily="50" charset="-128"/>
                </a:defRPr>
              </a:lvl3pPr>
              <a:lvl4pPr marL="1600200" indent="-228600" algn="l">
                <a:defRPr kumimoji="1" sz="1400" b="1">
                  <a:solidFill>
                    <a:schemeClr val="tx1"/>
                  </a:solidFill>
                  <a:latin typeface="ＭＳ Ｐゴシック" pitchFamily="50" charset="-128"/>
                  <a:ea typeface="ＭＳ Ｐゴシック" pitchFamily="50" charset="-128"/>
                </a:defRPr>
              </a:lvl4pPr>
              <a:lvl5pPr marL="2057400" indent="-228600" algn="l">
                <a:defRPr kumimoji="1" sz="1400" b="1">
                  <a:solidFill>
                    <a:schemeClr val="tx1"/>
                  </a:solidFill>
                  <a:latin typeface="ＭＳ Ｐゴシック" pitchFamily="50" charset="-128"/>
                  <a:ea typeface="ＭＳ Ｐゴシック" pitchFamily="50" charset="-128"/>
                </a:defRPr>
              </a:lvl5pPr>
              <a:lvl6pPr marL="25146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6pPr>
              <a:lvl7pPr marL="29718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7pPr>
              <a:lvl8pPr marL="34290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8pPr>
              <a:lvl9pPr marL="38862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9pPr>
            </a:lstStyle>
            <a:p>
              <a:pPr algn="ctr">
                <a:defRPr/>
              </a:pPr>
              <a:endParaRPr lang="ja-JP" altLang="en-US" sz="2100" b="0" dirty="0">
                <a:solidFill>
                  <a:srgbClr val="000000"/>
                </a:solidFill>
                <a:effectLst>
                  <a:outerShdw blurRad="38100" dist="38100" dir="2700000" algn="tl">
                    <a:srgbClr val="C0C0C0"/>
                  </a:outerShdw>
                </a:effectLst>
                <a:latin typeface="Century Gothic" panose="020B0502020202020204" pitchFamily="34" charset="0"/>
                <a:ea typeface="メイリオ" panose="020B0604030504040204" pitchFamily="50" charset="-128"/>
              </a:endParaRPr>
            </a:p>
          </p:txBody>
        </p:sp>
      </p:grpSp>
      <p:sp>
        <p:nvSpPr>
          <p:cNvPr id="2" name="タイトル 1"/>
          <p:cNvSpPr>
            <a:spLocks noGrp="1"/>
          </p:cNvSpPr>
          <p:nvPr>
            <p:ph type="title"/>
          </p:nvPr>
        </p:nvSpPr>
        <p:spPr>
          <a:xfrm>
            <a:off x="495300" y="8620"/>
            <a:ext cx="8915400" cy="521605"/>
          </a:xfrm>
        </p:spPr>
        <p:txBody>
          <a:bodyPr/>
          <a:lstStyle>
            <a:lvl1pPr>
              <a:defRPr sz="2000"/>
            </a:lvl1pPr>
          </a:lstStyle>
          <a:p>
            <a:r>
              <a:rPr lang="ja-JP" altLang="en-US" dirty="0"/>
              <a:t>マスター タイトルの書式設定</a:t>
            </a:r>
          </a:p>
        </p:txBody>
      </p:sp>
      <p:sp>
        <p:nvSpPr>
          <p:cNvPr id="6" name="日付プレースホルダ 3"/>
          <p:cNvSpPr>
            <a:spLocks noGrp="1"/>
          </p:cNvSpPr>
          <p:nvPr>
            <p:ph type="dt" sz="half" idx="10"/>
          </p:nvPr>
        </p:nvSpPr>
        <p:spPr/>
        <p:txBody>
          <a:bodyPr/>
          <a:lstStyle>
            <a:lvl1pPr>
              <a:defRPr b="1"/>
            </a:lvl1pPr>
          </a:lstStyle>
          <a:p>
            <a:pPr>
              <a:defRPr/>
            </a:pPr>
            <a:endParaRPr lang="ja-JP" altLang="en-US"/>
          </a:p>
        </p:txBody>
      </p:sp>
      <p:sp>
        <p:nvSpPr>
          <p:cNvPr id="7" name="フッター プレースホルダ 4"/>
          <p:cNvSpPr>
            <a:spLocks noGrp="1"/>
          </p:cNvSpPr>
          <p:nvPr>
            <p:ph type="ftr" sz="quarter" idx="11"/>
          </p:nvPr>
        </p:nvSpPr>
        <p:spPr/>
        <p:txBody>
          <a:bodyPr/>
          <a:lstStyle>
            <a:lvl1pPr>
              <a:defRPr b="1"/>
            </a:lvl1pPr>
          </a:lstStyle>
          <a:p>
            <a:pPr>
              <a:defRPr/>
            </a:pPr>
            <a:endParaRPr lang="ja-JP" altLang="en-US"/>
          </a:p>
        </p:txBody>
      </p:sp>
      <p:sp>
        <p:nvSpPr>
          <p:cNvPr id="8" name="スライド番号プレースホルダ 5"/>
          <p:cNvSpPr>
            <a:spLocks noGrp="1"/>
          </p:cNvSpPr>
          <p:nvPr>
            <p:ph type="sldNum" sz="quarter" idx="12"/>
          </p:nvPr>
        </p:nvSpPr>
        <p:spPr/>
        <p:txBody>
          <a:bodyPr/>
          <a:lstStyle>
            <a:lvl1pPr>
              <a:defRPr sz="1400" b="0">
                <a:latin typeface="メイリオ" panose="020B0604030504040204" pitchFamily="50" charset="-128"/>
                <a:ea typeface="メイリオ" panose="020B0604030504040204" pitchFamily="50" charset="-128"/>
                <a:cs typeface="メイリオ" panose="020B0604030504040204" pitchFamily="50" charset="-128"/>
              </a:defRPr>
            </a:lvl1pPr>
          </a:lstStyle>
          <a:p>
            <a:pPr>
              <a:defRPr/>
            </a:pPr>
            <a:fld id="{067EFC52-C34A-4A1B-879C-F7681BFACCAD}" type="slidenum">
              <a:rPr lang="ja-JP" altLang="en-US" smtClean="0"/>
              <a:pPr>
                <a:defRPr/>
              </a:pPr>
              <a:t>‹#›</a:t>
            </a:fld>
            <a:endParaRPr lang="ja-JP" altLang="en-US" dirty="0"/>
          </a:p>
        </p:txBody>
      </p:sp>
    </p:spTree>
    <p:extLst>
      <p:ext uri="{BB962C8B-B14F-4D97-AF65-F5344CB8AC3E}">
        <p14:creationId xmlns:p14="http://schemas.microsoft.com/office/powerpoint/2010/main" val="57925157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x">
  <p:cSld name="2_タイトルのみ">
    <p:spTree>
      <p:nvGrpSpPr>
        <p:cNvPr id="1" name=""/>
        <p:cNvGrpSpPr/>
        <p:nvPr/>
      </p:nvGrpSpPr>
      <p:grpSpPr>
        <a:xfrm>
          <a:off x="0" y="0"/>
          <a:ext cx="0" cy="0"/>
          <a:chOff x="0" y="0"/>
          <a:chExt cx="0" cy="0"/>
        </a:xfrm>
      </p:grpSpPr>
      <p:sp>
        <p:nvSpPr>
          <p:cNvPr id="193" name="Shape 193"/>
          <p:cNvSpPr>
            <a:spLocks noGrp="1"/>
          </p:cNvSpPr>
          <p:nvPr>
            <p:ph type="title"/>
          </p:nvPr>
        </p:nvSpPr>
        <p:spPr>
          <a:xfrm>
            <a:off x="495300" y="8619"/>
            <a:ext cx="8915400" cy="521606"/>
          </a:xfrm>
          <a:prstGeom prst="rect">
            <a:avLst/>
          </a:prstGeom>
        </p:spPr>
        <p:txBody>
          <a:bodyPr/>
          <a:lstStyle/>
          <a:p>
            <a:r>
              <a:t>タイトルテキスト</a:t>
            </a:r>
          </a:p>
        </p:txBody>
      </p:sp>
      <p:sp>
        <p:nvSpPr>
          <p:cNvPr id="194" name="Shape 194"/>
          <p:cNvSpPr>
            <a:spLocks noGrp="1"/>
          </p:cNvSpPr>
          <p:nvPr>
            <p:ph type="sldNum" sz="quarter" idx="2"/>
          </p:nvPr>
        </p:nvSpPr>
        <p:spPr>
          <a:prstGeom prst="rect">
            <a:avLst/>
          </a:prstGeom>
        </p:spPr>
        <p:txBody>
          <a:bodyPr/>
          <a:lstStyle/>
          <a:p>
            <a:fld id="{86CB4B4D-7CA3-9044-876B-883B54F8677D}" type="slidenum">
              <a:rPr/>
              <a:pPr/>
              <a:t>‹#›</a:t>
            </a:fld>
            <a:endParaRPr/>
          </a:p>
        </p:txBody>
      </p:sp>
    </p:spTree>
    <p:extLst>
      <p:ext uri="{BB962C8B-B14F-4D97-AF65-F5344CB8AC3E}">
        <p14:creationId xmlns:p14="http://schemas.microsoft.com/office/powerpoint/2010/main" val="1708018909"/>
      </p:ext>
    </p:extLst>
  </p:cSld>
  <p:clrMapOvr>
    <a:masterClrMapping/>
  </p:clrMapOvr>
  <p:transition spd="med"/>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tx">
  <p:cSld name="2_白紙">
    <p:spTree>
      <p:nvGrpSpPr>
        <p:cNvPr id="1" name=""/>
        <p:cNvGrpSpPr/>
        <p:nvPr/>
      </p:nvGrpSpPr>
      <p:grpSpPr>
        <a:xfrm>
          <a:off x="0" y="0"/>
          <a:ext cx="0" cy="0"/>
          <a:chOff x="0" y="0"/>
          <a:chExt cx="0" cy="0"/>
        </a:xfrm>
      </p:grpSpPr>
      <p:sp>
        <p:nvSpPr>
          <p:cNvPr id="201" name="Shape 201"/>
          <p:cNvSpPr>
            <a:spLocks noGrp="1"/>
          </p:cNvSpPr>
          <p:nvPr>
            <p:ph type="sldNum" sz="quarter" idx="2"/>
          </p:nvPr>
        </p:nvSpPr>
        <p:spPr>
          <a:prstGeom prst="rect">
            <a:avLst/>
          </a:prstGeom>
        </p:spPr>
        <p:txBody>
          <a:bodyPr/>
          <a:lstStyle/>
          <a:p>
            <a:fld id="{86CB4B4D-7CA3-9044-876B-883B54F8677D}" type="slidenum">
              <a:rPr/>
              <a:pPr/>
              <a:t>‹#›</a:t>
            </a:fld>
            <a:endParaRPr/>
          </a:p>
        </p:txBody>
      </p:sp>
    </p:spTree>
    <p:extLst>
      <p:ext uri="{BB962C8B-B14F-4D97-AF65-F5344CB8AC3E}">
        <p14:creationId xmlns:p14="http://schemas.microsoft.com/office/powerpoint/2010/main" val="1738362671"/>
      </p:ext>
    </p:extLst>
  </p:cSld>
  <p:clrMapOvr>
    <a:masterClrMapping/>
  </p:clrMapOvr>
  <p:transition spd="med"/>
</p:sldLayout>
</file>

<file path=ppt/slideLayouts/slideLayout32.xml><?xml version="1.0" encoding="utf-8"?>
<p:sldLayout xmlns:a="http://schemas.openxmlformats.org/drawingml/2006/main" xmlns:r="http://schemas.openxmlformats.org/officeDocument/2006/relationships" xmlns:p="http://schemas.openxmlformats.org/presentationml/2006/main" type="tx">
  <p:cSld name="4_ユーザー設定レイアウト">
    <p:spTree>
      <p:nvGrpSpPr>
        <p:cNvPr id="1" name=""/>
        <p:cNvGrpSpPr/>
        <p:nvPr/>
      </p:nvGrpSpPr>
      <p:grpSpPr>
        <a:xfrm>
          <a:off x="0" y="0"/>
          <a:ext cx="0" cy="0"/>
          <a:chOff x="0" y="0"/>
          <a:chExt cx="0" cy="0"/>
        </a:xfrm>
      </p:grpSpPr>
      <p:sp>
        <p:nvSpPr>
          <p:cNvPr id="208" name="Shape 208"/>
          <p:cNvSpPr>
            <a:spLocks noGrp="1"/>
          </p:cNvSpPr>
          <p:nvPr>
            <p:ph type="sldNum" sz="quarter" idx="2"/>
          </p:nvPr>
        </p:nvSpPr>
        <p:spPr>
          <a:prstGeom prst="rect">
            <a:avLst/>
          </a:prstGeom>
        </p:spPr>
        <p:txBody>
          <a:bodyPr/>
          <a:lstStyle>
            <a:lvl1pPr>
              <a:defRPr b="0"/>
            </a:lvl1pPr>
          </a:lstStyle>
          <a:p>
            <a:fld id="{86CB4B4D-7CA3-9044-876B-883B54F8677D}" type="slidenum">
              <a:rPr/>
              <a:pPr/>
              <a:t>‹#›</a:t>
            </a:fld>
            <a:endParaRPr/>
          </a:p>
        </p:txBody>
      </p:sp>
    </p:spTree>
    <p:extLst>
      <p:ext uri="{BB962C8B-B14F-4D97-AF65-F5344CB8AC3E}">
        <p14:creationId xmlns:p14="http://schemas.microsoft.com/office/powerpoint/2010/main" val="1689722724"/>
      </p:ext>
    </p:extLst>
  </p:cSld>
  <p:clrMapOvr>
    <a:masterClrMapping/>
  </p:clrMapOvr>
  <p:transition spd="med"/>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Rectangle 6"/>
          <p:cNvSpPr>
            <a:spLocks noChangeArrowheads="1"/>
          </p:cNvSpPr>
          <p:nvPr userDrawn="1"/>
        </p:nvSpPr>
        <p:spPr bwMode="auto">
          <a:xfrm>
            <a:off x="344489" y="1312863"/>
            <a:ext cx="9217025" cy="2836862"/>
          </a:xfrm>
          <a:prstGeom prst="rect">
            <a:avLst/>
          </a:prstGeom>
          <a:solidFill>
            <a:srgbClr val="000099"/>
          </a:solidFill>
          <a:ln>
            <a:noFill/>
          </a:ln>
          <a:extLst>
            <a:ext uri="{91240B29-F687-4F45-9708-019B960494DF}">
              <a14:hiddenLine xmlns:a14="http://schemas.microsoft.com/office/drawing/2010/main" w="57150">
                <a:solidFill>
                  <a:srgbClr val="000000"/>
                </a:solidFill>
                <a:miter lim="800000"/>
                <a:headEnd/>
                <a:tailEnd/>
              </a14:hiddenLine>
            </a:ext>
          </a:extLst>
        </p:spPr>
        <p:txBody>
          <a:bodyPr lIns="0" tIns="42198" rIns="0" bIns="42198" anchor="ctr"/>
          <a:lstStyle/>
          <a:p>
            <a:pPr algn="ctr" defTabSz="844083" eaLnBrk="0" hangingPunct="0"/>
            <a:endParaRPr lang="ja-JP" altLang="ja-JP" sz="2954">
              <a:solidFill>
                <a:srgbClr val="000000"/>
              </a:solidFill>
              <a:latin typeface="HG丸ｺﾞｼｯｸM-PRO" pitchFamily="50" charset="-128"/>
              <a:ea typeface="HG丸ｺﾞｼｯｸM-PRO" pitchFamily="50" charset="-128"/>
            </a:endParaRPr>
          </a:p>
        </p:txBody>
      </p:sp>
      <p:sp>
        <p:nvSpPr>
          <p:cNvPr id="5" name="AutoShape 8"/>
          <p:cNvSpPr>
            <a:spLocks noChangeArrowheads="1"/>
          </p:cNvSpPr>
          <p:nvPr userDrawn="1"/>
        </p:nvSpPr>
        <p:spPr bwMode="auto">
          <a:xfrm>
            <a:off x="776288" y="1841502"/>
            <a:ext cx="8280400" cy="1781175"/>
          </a:xfrm>
          <a:prstGeom prst="roundRect">
            <a:avLst>
              <a:gd name="adj" fmla="val 50000"/>
            </a:avLst>
          </a:prstGeom>
          <a:solidFill>
            <a:srgbClr val="FFFFFF"/>
          </a:solidFill>
          <a:ln>
            <a:noFill/>
          </a:ln>
          <a:extLst/>
        </p:spPr>
        <p:txBody>
          <a:bodyPr lIns="0" tIns="42198" rIns="0" bIns="42198" anchor="ctr"/>
          <a:lstStyle/>
          <a:p>
            <a:pPr algn="ctr" defTabSz="844083" eaLnBrk="0" hangingPunct="0">
              <a:defRPr/>
            </a:pPr>
            <a:endParaRPr lang="ja-JP" altLang="ja-JP" sz="2400" b="0" dirty="0">
              <a:solidFill>
                <a:srgbClr val="000099"/>
              </a:solidFill>
              <a:effectLst>
                <a:outerShdw blurRad="38100" dist="38100" dir="2700000" algn="tl">
                  <a:srgbClr val="C0C0C0"/>
                </a:outerShdw>
              </a:effectLst>
              <a:latin typeface="HGS創英角ｺﾞｼｯｸUB" pitchFamily="50" charset="-128"/>
              <a:ea typeface="HGS創英角ｺﾞｼｯｸUB" pitchFamily="50" charset="-128"/>
            </a:endParaRPr>
          </a:p>
        </p:txBody>
      </p:sp>
      <p:pic>
        <p:nvPicPr>
          <p:cNvPr id="6" name="Picture 7" descr="kantei"/>
          <p:cNvPicPr>
            <a:picLocks noChangeAspect="1" noChangeArrowheads="1"/>
          </p:cNvPicPr>
          <p:nvPr userDrawn="1"/>
        </p:nvPicPr>
        <p:blipFill>
          <a:blip r:embed="rId2">
            <a:extLst>
              <a:ext uri="{28A0092B-C50C-407E-A947-70E740481C1C}">
                <a14:useLocalDpi xmlns:a14="http://schemas.microsoft.com/office/drawing/2010/main"/>
              </a:ext>
            </a:extLst>
          </a:blip>
          <a:srcRect/>
          <a:stretch>
            <a:fillRect/>
          </a:stretch>
        </p:blipFill>
        <p:spPr bwMode="auto">
          <a:xfrm>
            <a:off x="273051" y="4221165"/>
            <a:ext cx="3357563" cy="2249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タイトル 1"/>
          <p:cNvSpPr>
            <a:spLocks noGrp="1"/>
          </p:cNvSpPr>
          <p:nvPr>
            <p:ph type="ctrTitle"/>
          </p:nvPr>
        </p:nvSpPr>
        <p:spPr>
          <a:xfrm>
            <a:off x="742950" y="1988842"/>
            <a:ext cx="8420100" cy="1470025"/>
          </a:xfrm>
        </p:spPr>
        <p:txBody>
          <a:bodyPr/>
          <a:lstStyle/>
          <a:p>
            <a:r>
              <a:rPr lang="ja-JP" altLang="en-US"/>
              <a:t>マスター タイトルの書式設定</a:t>
            </a:r>
          </a:p>
        </p:txBody>
      </p:sp>
      <p:sp>
        <p:nvSpPr>
          <p:cNvPr id="3" name="サブタイトル 2"/>
          <p:cNvSpPr>
            <a:spLocks noGrp="1"/>
          </p:cNvSpPr>
          <p:nvPr>
            <p:ph type="subTitle" idx="1"/>
          </p:nvPr>
        </p:nvSpPr>
        <p:spPr>
          <a:xfrm>
            <a:off x="4547955" y="4469606"/>
            <a:ext cx="5013559" cy="1752600"/>
          </a:xfrm>
        </p:spPr>
        <p:txBody>
          <a:bodyPr/>
          <a:lstStyle>
            <a:lvl1pPr marL="0" indent="0" algn="l">
              <a:buNone/>
              <a:defRPr>
                <a:solidFill>
                  <a:schemeClr val="tx1"/>
                </a:solidFill>
              </a:defRPr>
            </a:lvl1pPr>
            <a:lvl2pPr marL="421884" indent="0" algn="ctr">
              <a:buNone/>
              <a:defRPr>
                <a:solidFill>
                  <a:schemeClr val="tx1">
                    <a:tint val="75000"/>
                  </a:schemeClr>
                </a:solidFill>
              </a:defRPr>
            </a:lvl2pPr>
            <a:lvl3pPr marL="843772" indent="0" algn="ctr">
              <a:buNone/>
              <a:defRPr>
                <a:solidFill>
                  <a:schemeClr val="tx1">
                    <a:tint val="75000"/>
                  </a:schemeClr>
                </a:solidFill>
              </a:defRPr>
            </a:lvl3pPr>
            <a:lvl4pPr marL="1265656" indent="0" algn="ctr">
              <a:buNone/>
              <a:defRPr>
                <a:solidFill>
                  <a:schemeClr val="tx1">
                    <a:tint val="75000"/>
                  </a:schemeClr>
                </a:solidFill>
              </a:defRPr>
            </a:lvl4pPr>
            <a:lvl5pPr marL="1687542" indent="0" algn="ctr">
              <a:buNone/>
              <a:defRPr>
                <a:solidFill>
                  <a:schemeClr val="tx1">
                    <a:tint val="75000"/>
                  </a:schemeClr>
                </a:solidFill>
              </a:defRPr>
            </a:lvl5pPr>
            <a:lvl6pPr marL="2109428" indent="0" algn="ctr">
              <a:buNone/>
              <a:defRPr>
                <a:solidFill>
                  <a:schemeClr val="tx1">
                    <a:tint val="75000"/>
                  </a:schemeClr>
                </a:solidFill>
              </a:defRPr>
            </a:lvl6pPr>
            <a:lvl7pPr marL="2531312" indent="0" algn="ctr">
              <a:buNone/>
              <a:defRPr>
                <a:solidFill>
                  <a:schemeClr val="tx1">
                    <a:tint val="75000"/>
                  </a:schemeClr>
                </a:solidFill>
              </a:defRPr>
            </a:lvl7pPr>
            <a:lvl8pPr marL="2953198" indent="0" algn="ctr">
              <a:buNone/>
              <a:defRPr>
                <a:solidFill>
                  <a:schemeClr val="tx1">
                    <a:tint val="75000"/>
                  </a:schemeClr>
                </a:solidFill>
              </a:defRPr>
            </a:lvl8pPr>
            <a:lvl9pPr marL="3375083" indent="0" algn="ctr">
              <a:buNone/>
              <a:defRPr>
                <a:solidFill>
                  <a:schemeClr val="tx1">
                    <a:tint val="75000"/>
                  </a:schemeClr>
                </a:solidFill>
              </a:defRPr>
            </a:lvl9pPr>
          </a:lstStyle>
          <a:p>
            <a:r>
              <a:rPr lang="ja-JP" altLang="en-US"/>
              <a:t>マスター サブタイトルの書式設定</a:t>
            </a:r>
            <a:endParaRPr lang="ja-JP" altLang="en-US" dirty="0"/>
          </a:p>
        </p:txBody>
      </p:sp>
      <p:sp>
        <p:nvSpPr>
          <p:cNvPr id="7" name="日付プレースホルダ 3"/>
          <p:cNvSpPr>
            <a:spLocks noGrp="1"/>
          </p:cNvSpPr>
          <p:nvPr>
            <p:ph type="dt" sz="half" idx="10"/>
          </p:nvPr>
        </p:nvSpPr>
        <p:spPr>
          <a:xfrm>
            <a:off x="3175" y="6578602"/>
            <a:ext cx="2311400" cy="271463"/>
          </a:xfrm>
          <a:prstGeom prst="rect">
            <a:avLst/>
          </a:prstGeom>
        </p:spPr>
        <p:txBody>
          <a:bodyPr/>
          <a:lstStyle>
            <a:lvl1pPr>
              <a:defRPr b="1"/>
            </a:lvl1pPr>
          </a:lstStyle>
          <a:p>
            <a:pPr defTabSz="844083">
              <a:defRPr/>
            </a:pPr>
            <a:endParaRPr lang="ja-JP" altLang="en-US" sz="1292">
              <a:solidFill>
                <a:prstClr val="black"/>
              </a:solidFill>
              <a:ea typeface="ＭＳ Ｐゴシック" panose="020B0600070205080204" pitchFamily="50" charset="-128"/>
            </a:endParaRPr>
          </a:p>
        </p:txBody>
      </p:sp>
      <p:sp>
        <p:nvSpPr>
          <p:cNvPr id="8" name="フッター プレースホルダ 4"/>
          <p:cNvSpPr>
            <a:spLocks noGrp="1"/>
          </p:cNvSpPr>
          <p:nvPr>
            <p:ph type="ftr" sz="quarter" idx="11"/>
          </p:nvPr>
        </p:nvSpPr>
        <p:spPr>
          <a:xfrm>
            <a:off x="3384550" y="6578602"/>
            <a:ext cx="3136900" cy="271463"/>
          </a:xfrm>
        </p:spPr>
        <p:txBody>
          <a:bodyPr/>
          <a:lstStyle>
            <a:lvl1pPr>
              <a:defRPr b="1"/>
            </a:lvl1pPr>
          </a:lstStyle>
          <a:p>
            <a:pPr>
              <a:defRPr/>
            </a:pPr>
            <a:endParaRPr lang="ja-JP" altLang="en-US"/>
          </a:p>
        </p:txBody>
      </p:sp>
      <p:sp>
        <p:nvSpPr>
          <p:cNvPr id="9" name="スライド番号プレースホルダ 5"/>
          <p:cNvSpPr>
            <a:spLocks noGrp="1"/>
          </p:cNvSpPr>
          <p:nvPr>
            <p:ph type="sldNum" sz="quarter" idx="12"/>
          </p:nvPr>
        </p:nvSpPr>
        <p:spPr>
          <a:xfrm>
            <a:off x="7591425" y="6578602"/>
            <a:ext cx="2311400" cy="271463"/>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defRPr lang="en-US" altLang="ja-JP" smtClean="0"/>
            </a:lvl1pPr>
          </a:lstStyle>
          <a:p>
            <a:pPr algn="r" latinLnBrk="1"/>
            <a:fld id="{2D445476-B57F-464F-8319-C26E69740EC0}" type="slidenum">
              <a:rPr/>
              <a:pPr algn="r" latinLnBrk="1"/>
              <a:t>‹#›</a:t>
            </a:fld>
            <a:endParaRPr lang="ja-JP" altLang="en-US"/>
          </a:p>
        </p:txBody>
      </p:sp>
    </p:spTree>
    <p:extLst>
      <p:ext uri="{BB962C8B-B14F-4D97-AF65-F5344CB8AC3E}">
        <p14:creationId xmlns:p14="http://schemas.microsoft.com/office/powerpoint/2010/main" val="10991091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obj" preserve="1">
  <p:cSld name="タイトルとコンテンツ">
    <p:spTree>
      <p:nvGrpSpPr>
        <p:cNvPr id="1" name=""/>
        <p:cNvGrpSpPr/>
        <p:nvPr/>
      </p:nvGrpSpPr>
      <p:grpSpPr>
        <a:xfrm>
          <a:off x="0" y="0"/>
          <a:ext cx="0" cy="0"/>
          <a:chOff x="0" y="0"/>
          <a:chExt cx="0" cy="0"/>
        </a:xfrm>
      </p:grpSpPr>
      <p:grpSp>
        <p:nvGrpSpPr>
          <p:cNvPr id="4" name="正方形/長方形 5"/>
          <p:cNvGrpSpPr>
            <a:grpSpLocks/>
          </p:cNvGrpSpPr>
          <p:nvPr userDrawn="1"/>
        </p:nvGrpSpPr>
        <p:grpSpPr bwMode="auto">
          <a:xfrm>
            <a:off x="0" y="485775"/>
            <a:ext cx="9906000" cy="177800"/>
            <a:chOff x="-4" y="276"/>
            <a:chExt cx="5764" cy="112"/>
          </a:xfrm>
        </p:grpSpPr>
        <p:pic>
          <p:nvPicPr>
            <p:cNvPr id="5" name="正方形/長方形 5"/>
            <p:cNvPicPr>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4" y="276"/>
              <a:ext cx="5764" cy="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6" name="Text Box 22"/>
            <p:cNvSpPr txBox="1">
              <a:spLocks noChangeArrowheads="1"/>
            </p:cNvSpPr>
            <p:nvPr/>
          </p:nvSpPr>
          <p:spPr bwMode="auto">
            <a:xfrm>
              <a:off x="40" y="304"/>
              <a:ext cx="5681" cy="3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lgn="l">
                <a:defRPr kumimoji="1" sz="1400" b="1">
                  <a:solidFill>
                    <a:schemeClr val="tx1"/>
                  </a:solidFill>
                  <a:latin typeface="ＭＳ Ｐゴシック" pitchFamily="50" charset="-128"/>
                  <a:ea typeface="ＭＳ Ｐゴシック" pitchFamily="50" charset="-128"/>
                </a:defRPr>
              </a:lvl1pPr>
              <a:lvl2pPr marL="742950" indent="-285750" algn="l">
                <a:defRPr kumimoji="1" sz="1400" b="1">
                  <a:solidFill>
                    <a:schemeClr val="tx1"/>
                  </a:solidFill>
                  <a:latin typeface="ＭＳ Ｐゴシック" pitchFamily="50" charset="-128"/>
                  <a:ea typeface="ＭＳ Ｐゴシック" pitchFamily="50" charset="-128"/>
                </a:defRPr>
              </a:lvl2pPr>
              <a:lvl3pPr marL="1143000" indent="-228600" algn="l">
                <a:defRPr kumimoji="1" sz="1400" b="1">
                  <a:solidFill>
                    <a:schemeClr val="tx1"/>
                  </a:solidFill>
                  <a:latin typeface="ＭＳ Ｐゴシック" pitchFamily="50" charset="-128"/>
                  <a:ea typeface="ＭＳ Ｐゴシック" pitchFamily="50" charset="-128"/>
                </a:defRPr>
              </a:lvl3pPr>
              <a:lvl4pPr marL="1600200" indent="-228600" algn="l">
                <a:defRPr kumimoji="1" sz="1400" b="1">
                  <a:solidFill>
                    <a:schemeClr val="tx1"/>
                  </a:solidFill>
                  <a:latin typeface="ＭＳ Ｐゴシック" pitchFamily="50" charset="-128"/>
                  <a:ea typeface="ＭＳ Ｐゴシック" pitchFamily="50" charset="-128"/>
                </a:defRPr>
              </a:lvl4pPr>
              <a:lvl5pPr marL="2057400" indent="-228600" algn="l">
                <a:defRPr kumimoji="1" sz="1400" b="1">
                  <a:solidFill>
                    <a:schemeClr val="tx1"/>
                  </a:solidFill>
                  <a:latin typeface="ＭＳ Ｐゴシック" pitchFamily="50" charset="-128"/>
                  <a:ea typeface="ＭＳ Ｐゴシック" pitchFamily="50" charset="-128"/>
                </a:defRPr>
              </a:lvl5pPr>
              <a:lvl6pPr marL="25146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6pPr>
              <a:lvl7pPr marL="29718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7pPr>
              <a:lvl8pPr marL="34290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8pPr>
              <a:lvl9pPr marL="38862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9pPr>
            </a:lstStyle>
            <a:p>
              <a:pPr algn="ctr" defTabSz="844083">
                <a:defRPr/>
              </a:pPr>
              <a:endParaRPr lang="ja-JP" altLang="en-US" sz="1939" b="0" dirty="0">
                <a:solidFill>
                  <a:srgbClr val="000000"/>
                </a:solidFill>
                <a:effectLst>
                  <a:outerShdw blurRad="38100" dist="38100" dir="2700000" algn="tl">
                    <a:srgbClr val="C0C0C0"/>
                  </a:outerShdw>
                </a:effectLst>
                <a:latin typeface="Arial" pitchFamily="34" charset="0"/>
                <a:ea typeface="HGP創英角ｺﾞｼｯｸUB" pitchFamily="50" charset="-128"/>
              </a:endParaRPr>
            </a:p>
          </p:txBody>
        </p:sp>
      </p:grpSp>
      <p:sp>
        <p:nvSpPr>
          <p:cNvPr id="2" name="タイトル 1"/>
          <p:cNvSpPr>
            <a:spLocks noGrp="1"/>
          </p:cNvSpPr>
          <p:nvPr>
            <p:ph type="title"/>
          </p:nvPr>
        </p:nvSpPr>
        <p:spPr>
          <a:xfrm>
            <a:off x="495300" y="-9255"/>
            <a:ext cx="8915400" cy="565674"/>
          </a:xfrm>
        </p:spPr>
        <p:txBody>
          <a:bodyPr/>
          <a:lstStyle>
            <a:lvl1pPr>
              <a:defRPr sz="2954"/>
            </a:lvl1pPr>
          </a:lstStyle>
          <a:p>
            <a:r>
              <a:rPr lang="ja-JP" altLang="en-US"/>
              <a:t>マスター タイトルの書式設定</a:t>
            </a:r>
          </a:p>
        </p:txBody>
      </p:sp>
      <p:sp>
        <p:nvSpPr>
          <p:cNvPr id="3" name="コンテンツ プレースホルダ 2"/>
          <p:cNvSpPr>
            <a:spLocks noGrp="1"/>
          </p:cNvSpPr>
          <p:nvPr>
            <p:ph idx="1"/>
          </p:nvPr>
        </p:nvSpPr>
        <p:spPr>
          <a:xfrm>
            <a:off x="495300" y="638692"/>
            <a:ext cx="8915400" cy="4525963"/>
          </a:xfrm>
        </p:spPr>
        <p:txBody>
          <a:bodyPr/>
          <a:lstStyle>
            <a:lvl1pPr>
              <a:defRPr sz="2215"/>
            </a:lvl1pPr>
            <a:lvl2pPr>
              <a:defRPr sz="1846"/>
            </a:lvl2pPr>
            <a:lvl3pPr>
              <a:defRPr sz="1662"/>
            </a:lvl3pPr>
            <a:lvl4pPr>
              <a:defRPr sz="1477"/>
            </a:lvl4pPr>
            <a:lvl5pPr>
              <a:defRPr sz="1477"/>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7" name="日付プレースホルダ 3"/>
          <p:cNvSpPr>
            <a:spLocks noGrp="1"/>
          </p:cNvSpPr>
          <p:nvPr>
            <p:ph type="dt" sz="half" idx="10"/>
          </p:nvPr>
        </p:nvSpPr>
        <p:spPr>
          <a:xfrm>
            <a:off x="3175" y="6616702"/>
            <a:ext cx="2311400" cy="233363"/>
          </a:xfrm>
          <a:prstGeom prst="rect">
            <a:avLst/>
          </a:prstGeom>
        </p:spPr>
        <p:txBody>
          <a:bodyPr/>
          <a:lstStyle>
            <a:lvl1pPr>
              <a:defRPr b="1"/>
            </a:lvl1pPr>
          </a:lstStyle>
          <a:p>
            <a:pPr defTabSz="844083">
              <a:defRPr/>
            </a:pPr>
            <a:endParaRPr lang="ja-JP" altLang="en-US" sz="1292">
              <a:solidFill>
                <a:prstClr val="black"/>
              </a:solidFill>
              <a:ea typeface="ＭＳ Ｐゴシック" panose="020B0600070205080204" pitchFamily="50" charset="-128"/>
            </a:endParaRPr>
          </a:p>
        </p:txBody>
      </p:sp>
      <p:sp>
        <p:nvSpPr>
          <p:cNvPr id="8" name="フッター プレースホルダ 4"/>
          <p:cNvSpPr>
            <a:spLocks noGrp="1"/>
          </p:cNvSpPr>
          <p:nvPr>
            <p:ph type="ftr" sz="quarter" idx="11"/>
          </p:nvPr>
        </p:nvSpPr>
        <p:spPr/>
        <p:txBody>
          <a:bodyPr/>
          <a:lstStyle>
            <a:lvl1pPr>
              <a:defRPr b="1"/>
            </a:lvl1pPr>
          </a:lstStyle>
          <a:p>
            <a:pPr>
              <a:defRPr/>
            </a:pPr>
            <a:endParaRPr lang="ja-JP" altLang="en-US"/>
          </a:p>
        </p:txBody>
      </p:sp>
      <p:sp>
        <p:nvSpPr>
          <p:cNvPr id="10" name="スライド番号プレースホルダ 5"/>
          <p:cNvSpPr>
            <a:spLocks noGrp="1"/>
          </p:cNvSpPr>
          <p:nvPr>
            <p:ph type="sldNum" sz="quarter" idx="12"/>
          </p:nvPr>
        </p:nvSpPr>
        <p:spPr>
          <a:xfrm>
            <a:off x="7591425" y="6578602"/>
            <a:ext cx="2311400" cy="271463"/>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defRPr lang="en-US" altLang="ja-JP" smtClean="0"/>
            </a:lvl1pPr>
          </a:lstStyle>
          <a:p>
            <a:pPr algn="r" latinLnBrk="1"/>
            <a:fld id="{2D445476-B57F-464F-8319-C26E69740EC0}" type="slidenum">
              <a:rPr/>
              <a:pPr algn="r" latinLnBrk="1"/>
              <a:t>‹#›</a:t>
            </a:fld>
            <a:endParaRPr lang="ja-JP" altLang="en-US"/>
          </a:p>
        </p:txBody>
      </p:sp>
    </p:spTree>
    <p:extLst>
      <p:ext uri="{BB962C8B-B14F-4D97-AF65-F5344CB8AC3E}">
        <p14:creationId xmlns:p14="http://schemas.microsoft.com/office/powerpoint/2010/main" val="7147527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grpSp>
        <p:nvGrpSpPr>
          <p:cNvPr id="4" name="正方形/長方形 5"/>
          <p:cNvGrpSpPr>
            <a:grpSpLocks/>
          </p:cNvGrpSpPr>
          <p:nvPr userDrawn="1"/>
        </p:nvGrpSpPr>
        <p:grpSpPr bwMode="auto">
          <a:xfrm>
            <a:off x="0" y="5094288"/>
            <a:ext cx="9906000" cy="177800"/>
            <a:chOff x="-4" y="276"/>
            <a:chExt cx="5764" cy="112"/>
          </a:xfrm>
        </p:grpSpPr>
        <p:pic>
          <p:nvPicPr>
            <p:cNvPr id="5" name="正方形/長方形 5"/>
            <p:cNvPicPr>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4" y="276"/>
              <a:ext cx="5764" cy="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6" name="Text Box 22"/>
            <p:cNvSpPr txBox="1">
              <a:spLocks noChangeArrowheads="1"/>
            </p:cNvSpPr>
            <p:nvPr/>
          </p:nvSpPr>
          <p:spPr bwMode="auto">
            <a:xfrm>
              <a:off x="40" y="304"/>
              <a:ext cx="5681" cy="3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lgn="l">
                <a:defRPr kumimoji="1" sz="1400" b="1">
                  <a:solidFill>
                    <a:schemeClr val="tx1"/>
                  </a:solidFill>
                  <a:latin typeface="ＭＳ Ｐゴシック" pitchFamily="50" charset="-128"/>
                  <a:ea typeface="ＭＳ Ｐゴシック" pitchFamily="50" charset="-128"/>
                </a:defRPr>
              </a:lvl1pPr>
              <a:lvl2pPr marL="742950" indent="-285750" algn="l">
                <a:defRPr kumimoji="1" sz="1400" b="1">
                  <a:solidFill>
                    <a:schemeClr val="tx1"/>
                  </a:solidFill>
                  <a:latin typeface="ＭＳ Ｐゴシック" pitchFamily="50" charset="-128"/>
                  <a:ea typeface="ＭＳ Ｐゴシック" pitchFamily="50" charset="-128"/>
                </a:defRPr>
              </a:lvl2pPr>
              <a:lvl3pPr marL="1143000" indent="-228600" algn="l">
                <a:defRPr kumimoji="1" sz="1400" b="1">
                  <a:solidFill>
                    <a:schemeClr val="tx1"/>
                  </a:solidFill>
                  <a:latin typeface="ＭＳ Ｐゴシック" pitchFamily="50" charset="-128"/>
                  <a:ea typeface="ＭＳ Ｐゴシック" pitchFamily="50" charset="-128"/>
                </a:defRPr>
              </a:lvl3pPr>
              <a:lvl4pPr marL="1600200" indent="-228600" algn="l">
                <a:defRPr kumimoji="1" sz="1400" b="1">
                  <a:solidFill>
                    <a:schemeClr val="tx1"/>
                  </a:solidFill>
                  <a:latin typeface="ＭＳ Ｐゴシック" pitchFamily="50" charset="-128"/>
                  <a:ea typeface="ＭＳ Ｐゴシック" pitchFamily="50" charset="-128"/>
                </a:defRPr>
              </a:lvl4pPr>
              <a:lvl5pPr marL="2057400" indent="-228600" algn="l">
                <a:defRPr kumimoji="1" sz="1400" b="1">
                  <a:solidFill>
                    <a:schemeClr val="tx1"/>
                  </a:solidFill>
                  <a:latin typeface="ＭＳ Ｐゴシック" pitchFamily="50" charset="-128"/>
                  <a:ea typeface="ＭＳ Ｐゴシック" pitchFamily="50" charset="-128"/>
                </a:defRPr>
              </a:lvl5pPr>
              <a:lvl6pPr marL="25146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6pPr>
              <a:lvl7pPr marL="29718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7pPr>
              <a:lvl8pPr marL="34290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8pPr>
              <a:lvl9pPr marL="38862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9pPr>
            </a:lstStyle>
            <a:p>
              <a:pPr algn="ctr" defTabSz="844083">
                <a:defRPr/>
              </a:pPr>
              <a:endParaRPr lang="ja-JP" altLang="en-US" sz="1939" b="0" dirty="0">
                <a:solidFill>
                  <a:srgbClr val="000000"/>
                </a:solidFill>
                <a:effectLst>
                  <a:outerShdw blurRad="38100" dist="38100" dir="2700000" algn="tl">
                    <a:srgbClr val="C0C0C0"/>
                  </a:outerShdw>
                </a:effectLst>
                <a:latin typeface="Arial" pitchFamily="34" charset="0"/>
                <a:ea typeface="HGP創英角ｺﾞｼｯｸUB" pitchFamily="50" charset="-128"/>
              </a:endParaRPr>
            </a:p>
          </p:txBody>
        </p:sp>
      </p:grpSp>
      <p:sp>
        <p:nvSpPr>
          <p:cNvPr id="2" name="タイトル 1"/>
          <p:cNvSpPr>
            <a:spLocks noGrp="1"/>
          </p:cNvSpPr>
          <p:nvPr>
            <p:ph type="title"/>
          </p:nvPr>
        </p:nvSpPr>
        <p:spPr>
          <a:xfrm>
            <a:off x="782506" y="4406914"/>
            <a:ext cx="8420100" cy="687273"/>
          </a:xfrm>
        </p:spPr>
        <p:txBody>
          <a:bodyPr anchor="t"/>
          <a:lstStyle>
            <a:lvl1pPr algn="l">
              <a:defRPr sz="3692" b="1" cap="all"/>
            </a:lvl1pPr>
          </a:lstStyle>
          <a:p>
            <a:r>
              <a:rPr lang="ja-JP" altLang="en-US"/>
              <a:t>マスター タイトルの書式設定</a:t>
            </a:r>
            <a:endParaRPr lang="ja-JP" altLang="en-US" dirty="0"/>
          </a:p>
        </p:txBody>
      </p:sp>
      <p:sp>
        <p:nvSpPr>
          <p:cNvPr id="3" name="テキスト プレースホルダ 2"/>
          <p:cNvSpPr>
            <a:spLocks noGrp="1"/>
          </p:cNvSpPr>
          <p:nvPr>
            <p:ph type="body" idx="1"/>
          </p:nvPr>
        </p:nvSpPr>
        <p:spPr>
          <a:xfrm>
            <a:off x="1307595" y="5271985"/>
            <a:ext cx="7895011" cy="707870"/>
          </a:xfrm>
        </p:spPr>
        <p:txBody>
          <a:bodyPr/>
          <a:lstStyle>
            <a:lvl1pPr marL="0" indent="0">
              <a:buNone/>
              <a:defRPr sz="1846">
                <a:solidFill>
                  <a:schemeClr val="tx1">
                    <a:tint val="75000"/>
                  </a:schemeClr>
                </a:solidFill>
              </a:defRPr>
            </a:lvl1pPr>
            <a:lvl2pPr marL="421884" indent="0">
              <a:buNone/>
              <a:defRPr sz="1662">
                <a:solidFill>
                  <a:schemeClr val="tx1">
                    <a:tint val="75000"/>
                  </a:schemeClr>
                </a:solidFill>
              </a:defRPr>
            </a:lvl2pPr>
            <a:lvl3pPr marL="843772" indent="0">
              <a:buNone/>
              <a:defRPr sz="1477">
                <a:solidFill>
                  <a:schemeClr val="tx1">
                    <a:tint val="75000"/>
                  </a:schemeClr>
                </a:solidFill>
              </a:defRPr>
            </a:lvl3pPr>
            <a:lvl4pPr marL="1265656" indent="0">
              <a:buNone/>
              <a:defRPr sz="1292">
                <a:solidFill>
                  <a:schemeClr val="tx1">
                    <a:tint val="75000"/>
                  </a:schemeClr>
                </a:solidFill>
              </a:defRPr>
            </a:lvl4pPr>
            <a:lvl5pPr marL="1687542" indent="0">
              <a:buNone/>
              <a:defRPr sz="1292">
                <a:solidFill>
                  <a:schemeClr val="tx1">
                    <a:tint val="75000"/>
                  </a:schemeClr>
                </a:solidFill>
              </a:defRPr>
            </a:lvl5pPr>
            <a:lvl6pPr marL="2109428" indent="0">
              <a:buNone/>
              <a:defRPr sz="1292">
                <a:solidFill>
                  <a:schemeClr val="tx1">
                    <a:tint val="75000"/>
                  </a:schemeClr>
                </a:solidFill>
              </a:defRPr>
            </a:lvl6pPr>
            <a:lvl7pPr marL="2531312" indent="0">
              <a:buNone/>
              <a:defRPr sz="1292">
                <a:solidFill>
                  <a:schemeClr val="tx1">
                    <a:tint val="75000"/>
                  </a:schemeClr>
                </a:solidFill>
              </a:defRPr>
            </a:lvl7pPr>
            <a:lvl8pPr marL="2953198" indent="0">
              <a:buNone/>
              <a:defRPr sz="1292">
                <a:solidFill>
                  <a:schemeClr val="tx1">
                    <a:tint val="75000"/>
                  </a:schemeClr>
                </a:solidFill>
              </a:defRPr>
            </a:lvl8pPr>
            <a:lvl9pPr marL="3375083" indent="0">
              <a:buNone/>
              <a:defRPr sz="1292">
                <a:solidFill>
                  <a:schemeClr val="tx1">
                    <a:tint val="75000"/>
                  </a:schemeClr>
                </a:solidFill>
              </a:defRPr>
            </a:lvl9pPr>
          </a:lstStyle>
          <a:p>
            <a:pPr lvl="0"/>
            <a:r>
              <a:rPr lang="ja-JP" altLang="en-US"/>
              <a:t>マスター テキストの書式設定</a:t>
            </a:r>
          </a:p>
        </p:txBody>
      </p:sp>
      <p:sp>
        <p:nvSpPr>
          <p:cNvPr id="7" name="日付プレースホルダ 3"/>
          <p:cNvSpPr>
            <a:spLocks noGrp="1"/>
          </p:cNvSpPr>
          <p:nvPr>
            <p:ph type="dt" sz="half" idx="10"/>
          </p:nvPr>
        </p:nvSpPr>
        <p:spPr>
          <a:xfrm>
            <a:off x="3175" y="6616702"/>
            <a:ext cx="2311400" cy="233363"/>
          </a:xfrm>
          <a:prstGeom prst="rect">
            <a:avLst/>
          </a:prstGeom>
        </p:spPr>
        <p:txBody>
          <a:bodyPr/>
          <a:lstStyle>
            <a:lvl1pPr>
              <a:defRPr b="1"/>
            </a:lvl1pPr>
          </a:lstStyle>
          <a:p>
            <a:pPr defTabSz="844083">
              <a:defRPr/>
            </a:pPr>
            <a:endParaRPr lang="ja-JP" altLang="en-US" sz="1292">
              <a:solidFill>
                <a:prstClr val="black"/>
              </a:solidFill>
              <a:ea typeface="ＭＳ Ｐゴシック" panose="020B0600070205080204" pitchFamily="50" charset="-128"/>
            </a:endParaRPr>
          </a:p>
        </p:txBody>
      </p:sp>
      <p:sp>
        <p:nvSpPr>
          <p:cNvPr id="8" name="フッター プレースホルダ 4"/>
          <p:cNvSpPr>
            <a:spLocks noGrp="1"/>
          </p:cNvSpPr>
          <p:nvPr>
            <p:ph type="ftr" sz="quarter" idx="11"/>
          </p:nvPr>
        </p:nvSpPr>
        <p:spPr/>
        <p:txBody>
          <a:bodyPr/>
          <a:lstStyle>
            <a:lvl1pPr>
              <a:defRPr b="1"/>
            </a:lvl1pPr>
          </a:lstStyle>
          <a:p>
            <a:pPr>
              <a:defRPr/>
            </a:pPr>
            <a:endParaRPr lang="ja-JP" altLang="en-US"/>
          </a:p>
        </p:txBody>
      </p:sp>
      <p:sp>
        <p:nvSpPr>
          <p:cNvPr id="10" name="スライド番号プレースホルダ 5"/>
          <p:cNvSpPr>
            <a:spLocks noGrp="1"/>
          </p:cNvSpPr>
          <p:nvPr>
            <p:ph type="sldNum" sz="quarter" idx="12"/>
          </p:nvPr>
        </p:nvSpPr>
        <p:spPr>
          <a:xfrm>
            <a:off x="7591425" y="6578602"/>
            <a:ext cx="2311400" cy="271463"/>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defRPr lang="en-US" altLang="ja-JP" smtClean="0"/>
            </a:lvl1pPr>
          </a:lstStyle>
          <a:p>
            <a:pPr algn="r" latinLnBrk="1"/>
            <a:fld id="{2D445476-B57F-464F-8319-C26E69740EC0}" type="slidenum">
              <a:rPr/>
              <a:pPr algn="r" latinLnBrk="1"/>
              <a:t>‹#›</a:t>
            </a:fld>
            <a:endParaRPr lang="ja-JP" altLang="en-US"/>
          </a:p>
        </p:txBody>
      </p:sp>
    </p:spTree>
    <p:extLst>
      <p:ext uri="{BB962C8B-B14F-4D97-AF65-F5344CB8AC3E}">
        <p14:creationId xmlns:p14="http://schemas.microsoft.com/office/powerpoint/2010/main" val="130750054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twoObj" preserve="1">
  <p:cSld name="2 つのコンテンツ">
    <p:spTree>
      <p:nvGrpSpPr>
        <p:cNvPr id="1" name=""/>
        <p:cNvGrpSpPr/>
        <p:nvPr/>
      </p:nvGrpSpPr>
      <p:grpSpPr>
        <a:xfrm>
          <a:off x="0" y="0"/>
          <a:ext cx="0" cy="0"/>
          <a:chOff x="0" y="0"/>
          <a:chExt cx="0" cy="0"/>
        </a:xfrm>
      </p:grpSpPr>
      <p:grpSp>
        <p:nvGrpSpPr>
          <p:cNvPr id="5" name="正方形/長方形 5"/>
          <p:cNvGrpSpPr>
            <a:grpSpLocks/>
          </p:cNvGrpSpPr>
          <p:nvPr userDrawn="1"/>
        </p:nvGrpSpPr>
        <p:grpSpPr bwMode="auto">
          <a:xfrm>
            <a:off x="0" y="485775"/>
            <a:ext cx="9906000" cy="177800"/>
            <a:chOff x="-4" y="276"/>
            <a:chExt cx="5764" cy="112"/>
          </a:xfrm>
        </p:grpSpPr>
        <p:pic>
          <p:nvPicPr>
            <p:cNvPr id="6" name="正方形/長方形 5"/>
            <p:cNvPicPr>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4" y="276"/>
              <a:ext cx="5764" cy="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7" name="Text Box 22"/>
            <p:cNvSpPr txBox="1">
              <a:spLocks noChangeArrowheads="1"/>
            </p:cNvSpPr>
            <p:nvPr/>
          </p:nvSpPr>
          <p:spPr bwMode="auto">
            <a:xfrm>
              <a:off x="40" y="304"/>
              <a:ext cx="5681" cy="3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lgn="l">
                <a:defRPr kumimoji="1" sz="1400" b="1">
                  <a:solidFill>
                    <a:schemeClr val="tx1"/>
                  </a:solidFill>
                  <a:latin typeface="ＭＳ Ｐゴシック" pitchFamily="50" charset="-128"/>
                  <a:ea typeface="ＭＳ Ｐゴシック" pitchFamily="50" charset="-128"/>
                </a:defRPr>
              </a:lvl1pPr>
              <a:lvl2pPr marL="742950" indent="-285750" algn="l">
                <a:defRPr kumimoji="1" sz="1400" b="1">
                  <a:solidFill>
                    <a:schemeClr val="tx1"/>
                  </a:solidFill>
                  <a:latin typeface="ＭＳ Ｐゴシック" pitchFamily="50" charset="-128"/>
                  <a:ea typeface="ＭＳ Ｐゴシック" pitchFamily="50" charset="-128"/>
                </a:defRPr>
              </a:lvl2pPr>
              <a:lvl3pPr marL="1143000" indent="-228600" algn="l">
                <a:defRPr kumimoji="1" sz="1400" b="1">
                  <a:solidFill>
                    <a:schemeClr val="tx1"/>
                  </a:solidFill>
                  <a:latin typeface="ＭＳ Ｐゴシック" pitchFamily="50" charset="-128"/>
                  <a:ea typeface="ＭＳ Ｐゴシック" pitchFamily="50" charset="-128"/>
                </a:defRPr>
              </a:lvl3pPr>
              <a:lvl4pPr marL="1600200" indent="-228600" algn="l">
                <a:defRPr kumimoji="1" sz="1400" b="1">
                  <a:solidFill>
                    <a:schemeClr val="tx1"/>
                  </a:solidFill>
                  <a:latin typeface="ＭＳ Ｐゴシック" pitchFamily="50" charset="-128"/>
                  <a:ea typeface="ＭＳ Ｐゴシック" pitchFamily="50" charset="-128"/>
                </a:defRPr>
              </a:lvl4pPr>
              <a:lvl5pPr marL="2057400" indent="-228600" algn="l">
                <a:defRPr kumimoji="1" sz="1400" b="1">
                  <a:solidFill>
                    <a:schemeClr val="tx1"/>
                  </a:solidFill>
                  <a:latin typeface="ＭＳ Ｐゴシック" pitchFamily="50" charset="-128"/>
                  <a:ea typeface="ＭＳ Ｐゴシック" pitchFamily="50" charset="-128"/>
                </a:defRPr>
              </a:lvl5pPr>
              <a:lvl6pPr marL="25146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6pPr>
              <a:lvl7pPr marL="29718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7pPr>
              <a:lvl8pPr marL="34290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8pPr>
              <a:lvl9pPr marL="38862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9pPr>
            </a:lstStyle>
            <a:p>
              <a:pPr algn="ctr" defTabSz="844083">
                <a:defRPr/>
              </a:pPr>
              <a:endParaRPr lang="ja-JP" altLang="en-US" sz="1939" b="0" dirty="0">
                <a:solidFill>
                  <a:srgbClr val="000000"/>
                </a:solidFill>
                <a:effectLst>
                  <a:outerShdw blurRad="38100" dist="38100" dir="2700000" algn="tl">
                    <a:srgbClr val="C0C0C0"/>
                  </a:outerShdw>
                </a:effectLst>
                <a:latin typeface="Arial" pitchFamily="34" charset="0"/>
                <a:ea typeface="HGP創英角ｺﾞｼｯｸUB" pitchFamily="50" charset="-128"/>
              </a:endParaRPr>
            </a:p>
          </p:txBody>
        </p:sp>
      </p:grpSp>
      <p:sp>
        <p:nvSpPr>
          <p:cNvPr id="2" name="タイトル 1"/>
          <p:cNvSpPr>
            <a:spLocks noGrp="1"/>
          </p:cNvSpPr>
          <p:nvPr>
            <p:ph type="title"/>
          </p:nvPr>
        </p:nvSpPr>
        <p:spPr>
          <a:xfrm>
            <a:off x="495300" y="8621"/>
            <a:ext cx="8915400" cy="521605"/>
          </a:xfrm>
        </p:spPr>
        <p:txBody>
          <a:bodyPr/>
          <a:lstStyle>
            <a:lvl1pPr>
              <a:defRPr sz="2954"/>
            </a:lvl1pPr>
          </a:lstStyle>
          <a:p>
            <a:r>
              <a:rPr lang="ja-JP" altLang="en-US"/>
              <a:t>マスター タイトルの書式設定</a:t>
            </a:r>
            <a:endParaRPr lang="ja-JP" altLang="en-US" dirty="0"/>
          </a:p>
        </p:txBody>
      </p:sp>
      <p:sp>
        <p:nvSpPr>
          <p:cNvPr id="3" name="コンテンツ プレースホルダ 2"/>
          <p:cNvSpPr>
            <a:spLocks noGrp="1"/>
          </p:cNvSpPr>
          <p:nvPr>
            <p:ph sz="half" idx="1"/>
          </p:nvPr>
        </p:nvSpPr>
        <p:spPr>
          <a:xfrm>
            <a:off x="317487" y="613229"/>
            <a:ext cx="4642975" cy="4525963"/>
          </a:xfrm>
        </p:spPr>
        <p:txBody>
          <a:bodyPr/>
          <a:lstStyle>
            <a:lvl1pPr>
              <a:defRPr sz="2215"/>
            </a:lvl1pPr>
            <a:lvl2pPr>
              <a:defRPr sz="1846"/>
            </a:lvl2pPr>
            <a:lvl3pPr>
              <a:defRPr sz="1662"/>
            </a:lvl3pPr>
            <a:lvl4pPr>
              <a:defRPr sz="1477"/>
            </a:lvl4pPr>
            <a:lvl5pPr>
              <a:defRPr sz="1477"/>
            </a:lvl5pPr>
            <a:lvl6pPr>
              <a:defRPr sz="1662"/>
            </a:lvl6pPr>
            <a:lvl7pPr>
              <a:defRPr sz="1662"/>
            </a:lvl7pPr>
            <a:lvl8pPr>
              <a:defRPr sz="1662"/>
            </a:lvl8pPr>
            <a:lvl9pPr>
              <a:defRPr sz="1662"/>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コンテンツ プレースホルダ 3"/>
          <p:cNvSpPr>
            <a:spLocks noGrp="1"/>
          </p:cNvSpPr>
          <p:nvPr>
            <p:ph sz="half" idx="2"/>
          </p:nvPr>
        </p:nvSpPr>
        <p:spPr>
          <a:xfrm>
            <a:off x="5035551" y="613229"/>
            <a:ext cx="4642975" cy="4525963"/>
          </a:xfrm>
        </p:spPr>
        <p:txBody>
          <a:bodyPr/>
          <a:lstStyle>
            <a:lvl1pPr>
              <a:defRPr sz="2215"/>
            </a:lvl1pPr>
            <a:lvl2pPr>
              <a:defRPr sz="1846"/>
            </a:lvl2pPr>
            <a:lvl3pPr>
              <a:defRPr sz="1662"/>
            </a:lvl3pPr>
            <a:lvl4pPr>
              <a:defRPr sz="1477"/>
            </a:lvl4pPr>
            <a:lvl5pPr>
              <a:defRPr sz="1477"/>
            </a:lvl5pPr>
            <a:lvl6pPr>
              <a:defRPr sz="1662"/>
            </a:lvl6pPr>
            <a:lvl7pPr>
              <a:defRPr sz="1662"/>
            </a:lvl7pPr>
            <a:lvl8pPr>
              <a:defRPr sz="1662"/>
            </a:lvl8pPr>
            <a:lvl9pPr>
              <a:defRPr sz="1662"/>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8" name="日付プレースホルダ 3"/>
          <p:cNvSpPr>
            <a:spLocks noGrp="1"/>
          </p:cNvSpPr>
          <p:nvPr>
            <p:ph type="dt" sz="half" idx="10"/>
          </p:nvPr>
        </p:nvSpPr>
        <p:spPr>
          <a:xfrm>
            <a:off x="3175" y="6616702"/>
            <a:ext cx="2311400" cy="233363"/>
          </a:xfrm>
          <a:prstGeom prst="rect">
            <a:avLst/>
          </a:prstGeom>
        </p:spPr>
        <p:txBody>
          <a:bodyPr/>
          <a:lstStyle>
            <a:lvl1pPr>
              <a:defRPr b="1"/>
            </a:lvl1pPr>
          </a:lstStyle>
          <a:p>
            <a:pPr defTabSz="844083">
              <a:defRPr/>
            </a:pPr>
            <a:endParaRPr lang="ja-JP" altLang="en-US" sz="1292">
              <a:solidFill>
                <a:prstClr val="black"/>
              </a:solidFill>
              <a:ea typeface="ＭＳ Ｐゴシック" panose="020B0600070205080204" pitchFamily="50" charset="-128"/>
            </a:endParaRPr>
          </a:p>
        </p:txBody>
      </p:sp>
      <p:sp>
        <p:nvSpPr>
          <p:cNvPr id="9" name="フッター プレースホルダ 4"/>
          <p:cNvSpPr>
            <a:spLocks noGrp="1"/>
          </p:cNvSpPr>
          <p:nvPr>
            <p:ph type="ftr" sz="quarter" idx="11"/>
          </p:nvPr>
        </p:nvSpPr>
        <p:spPr/>
        <p:txBody>
          <a:bodyPr/>
          <a:lstStyle>
            <a:lvl1pPr>
              <a:defRPr b="1"/>
            </a:lvl1pPr>
          </a:lstStyle>
          <a:p>
            <a:pPr>
              <a:defRPr/>
            </a:pPr>
            <a:endParaRPr lang="ja-JP" altLang="en-US"/>
          </a:p>
        </p:txBody>
      </p:sp>
      <p:sp>
        <p:nvSpPr>
          <p:cNvPr id="11" name="スライド番号プレースホルダ 5"/>
          <p:cNvSpPr>
            <a:spLocks noGrp="1"/>
          </p:cNvSpPr>
          <p:nvPr>
            <p:ph type="sldNum" sz="quarter" idx="12"/>
          </p:nvPr>
        </p:nvSpPr>
        <p:spPr>
          <a:xfrm>
            <a:off x="7591425" y="6578602"/>
            <a:ext cx="2311400" cy="271463"/>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defRPr lang="en-US" altLang="ja-JP" smtClean="0"/>
            </a:lvl1pPr>
          </a:lstStyle>
          <a:p>
            <a:pPr algn="r" latinLnBrk="1"/>
            <a:fld id="{2D445476-B57F-464F-8319-C26E69740EC0}" type="slidenum">
              <a:rPr/>
              <a:pPr algn="r" latinLnBrk="1"/>
              <a:t>‹#›</a:t>
            </a:fld>
            <a:endParaRPr lang="ja-JP" altLang="en-US"/>
          </a:p>
        </p:txBody>
      </p:sp>
    </p:spTree>
    <p:extLst>
      <p:ext uri="{BB962C8B-B14F-4D97-AF65-F5344CB8AC3E}">
        <p14:creationId xmlns:p14="http://schemas.microsoft.com/office/powerpoint/2010/main" val="68607753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titleOnly" preserve="1">
  <p:cSld name="タイトルのみ">
    <p:spTree>
      <p:nvGrpSpPr>
        <p:cNvPr id="1" name=""/>
        <p:cNvGrpSpPr/>
        <p:nvPr/>
      </p:nvGrpSpPr>
      <p:grpSpPr>
        <a:xfrm>
          <a:off x="0" y="0"/>
          <a:ext cx="0" cy="0"/>
          <a:chOff x="0" y="0"/>
          <a:chExt cx="0" cy="0"/>
        </a:xfrm>
      </p:grpSpPr>
      <p:grpSp>
        <p:nvGrpSpPr>
          <p:cNvPr id="3" name="正方形/長方形 5"/>
          <p:cNvGrpSpPr>
            <a:grpSpLocks/>
          </p:cNvGrpSpPr>
          <p:nvPr userDrawn="1"/>
        </p:nvGrpSpPr>
        <p:grpSpPr bwMode="auto">
          <a:xfrm>
            <a:off x="0" y="485775"/>
            <a:ext cx="9906000" cy="177800"/>
            <a:chOff x="-4" y="276"/>
            <a:chExt cx="5764" cy="112"/>
          </a:xfrm>
        </p:grpSpPr>
        <p:pic>
          <p:nvPicPr>
            <p:cNvPr id="4" name="正方形/長方形 5"/>
            <p:cNvPicPr>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4" y="276"/>
              <a:ext cx="5764" cy="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 name="Text Box 22"/>
            <p:cNvSpPr txBox="1">
              <a:spLocks noChangeArrowheads="1"/>
            </p:cNvSpPr>
            <p:nvPr/>
          </p:nvSpPr>
          <p:spPr bwMode="auto">
            <a:xfrm>
              <a:off x="40" y="304"/>
              <a:ext cx="5681" cy="3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lgn="l">
                <a:defRPr kumimoji="1" sz="1400" b="1">
                  <a:solidFill>
                    <a:schemeClr val="tx1"/>
                  </a:solidFill>
                  <a:latin typeface="ＭＳ Ｐゴシック" pitchFamily="50" charset="-128"/>
                  <a:ea typeface="ＭＳ Ｐゴシック" pitchFamily="50" charset="-128"/>
                </a:defRPr>
              </a:lvl1pPr>
              <a:lvl2pPr marL="742950" indent="-285750" algn="l">
                <a:defRPr kumimoji="1" sz="1400" b="1">
                  <a:solidFill>
                    <a:schemeClr val="tx1"/>
                  </a:solidFill>
                  <a:latin typeface="ＭＳ Ｐゴシック" pitchFamily="50" charset="-128"/>
                  <a:ea typeface="ＭＳ Ｐゴシック" pitchFamily="50" charset="-128"/>
                </a:defRPr>
              </a:lvl2pPr>
              <a:lvl3pPr marL="1143000" indent="-228600" algn="l">
                <a:defRPr kumimoji="1" sz="1400" b="1">
                  <a:solidFill>
                    <a:schemeClr val="tx1"/>
                  </a:solidFill>
                  <a:latin typeface="ＭＳ Ｐゴシック" pitchFamily="50" charset="-128"/>
                  <a:ea typeface="ＭＳ Ｐゴシック" pitchFamily="50" charset="-128"/>
                </a:defRPr>
              </a:lvl3pPr>
              <a:lvl4pPr marL="1600200" indent="-228600" algn="l">
                <a:defRPr kumimoji="1" sz="1400" b="1">
                  <a:solidFill>
                    <a:schemeClr val="tx1"/>
                  </a:solidFill>
                  <a:latin typeface="ＭＳ Ｐゴシック" pitchFamily="50" charset="-128"/>
                  <a:ea typeface="ＭＳ Ｐゴシック" pitchFamily="50" charset="-128"/>
                </a:defRPr>
              </a:lvl4pPr>
              <a:lvl5pPr marL="2057400" indent="-228600" algn="l">
                <a:defRPr kumimoji="1" sz="1400" b="1">
                  <a:solidFill>
                    <a:schemeClr val="tx1"/>
                  </a:solidFill>
                  <a:latin typeface="ＭＳ Ｐゴシック" pitchFamily="50" charset="-128"/>
                  <a:ea typeface="ＭＳ Ｐゴシック" pitchFamily="50" charset="-128"/>
                </a:defRPr>
              </a:lvl5pPr>
              <a:lvl6pPr marL="25146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6pPr>
              <a:lvl7pPr marL="29718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7pPr>
              <a:lvl8pPr marL="34290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8pPr>
              <a:lvl9pPr marL="38862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9pPr>
            </a:lstStyle>
            <a:p>
              <a:pPr algn="ctr" defTabSz="844083">
                <a:defRPr/>
              </a:pPr>
              <a:endParaRPr lang="ja-JP" altLang="en-US" sz="1939" b="0" dirty="0">
                <a:solidFill>
                  <a:srgbClr val="000000"/>
                </a:solidFill>
                <a:effectLst>
                  <a:outerShdw blurRad="38100" dist="38100" dir="2700000" algn="tl">
                    <a:srgbClr val="C0C0C0"/>
                  </a:outerShdw>
                </a:effectLst>
                <a:latin typeface="Arial" pitchFamily="34" charset="0"/>
                <a:ea typeface="HGP創英角ｺﾞｼｯｸUB" pitchFamily="50" charset="-128"/>
              </a:endParaRPr>
            </a:p>
          </p:txBody>
        </p:sp>
      </p:grpSp>
      <p:sp>
        <p:nvSpPr>
          <p:cNvPr id="2" name="タイトル 1"/>
          <p:cNvSpPr>
            <a:spLocks noGrp="1"/>
          </p:cNvSpPr>
          <p:nvPr>
            <p:ph type="title"/>
          </p:nvPr>
        </p:nvSpPr>
        <p:spPr>
          <a:xfrm>
            <a:off x="495300" y="8622"/>
            <a:ext cx="8915400" cy="521605"/>
          </a:xfrm>
        </p:spPr>
        <p:txBody>
          <a:bodyPr/>
          <a:lstStyle>
            <a:lvl1pPr>
              <a:defRPr sz="2954"/>
            </a:lvl1pPr>
          </a:lstStyle>
          <a:p>
            <a:r>
              <a:rPr lang="ja-JP" altLang="en-US"/>
              <a:t>マスター タイトルの書式設定</a:t>
            </a:r>
            <a:endParaRPr lang="ja-JP" altLang="en-US" dirty="0"/>
          </a:p>
        </p:txBody>
      </p:sp>
      <p:sp>
        <p:nvSpPr>
          <p:cNvPr id="6" name="日付プレースホルダ 3"/>
          <p:cNvSpPr>
            <a:spLocks noGrp="1"/>
          </p:cNvSpPr>
          <p:nvPr>
            <p:ph type="dt" sz="half" idx="10"/>
          </p:nvPr>
        </p:nvSpPr>
        <p:spPr>
          <a:xfrm>
            <a:off x="3175" y="6616702"/>
            <a:ext cx="2311400" cy="233363"/>
          </a:xfrm>
          <a:prstGeom prst="rect">
            <a:avLst/>
          </a:prstGeom>
        </p:spPr>
        <p:txBody>
          <a:bodyPr/>
          <a:lstStyle>
            <a:lvl1pPr>
              <a:defRPr b="1"/>
            </a:lvl1pPr>
          </a:lstStyle>
          <a:p>
            <a:pPr defTabSz="844083">
              <a:defRPr/>
            </a:pPr>
            <a:endParaRPr lang="ja-JP" altLang="en-US" sz="1292">
              <a:solidFill>
                <a:prstClr val="black"/>
              </a:solidFill>
              <a:ea typeface="ＭＳ Ｐゴシック" panose="020B0600070205080204" pitchFamily="50" charset="-128"/>
            </a:endParaRPr>
          </a:p>
        </p:txBody>
      </p:sp>
      <p:sp>
        <p:nvSpPr>
          <p:cNvPr id="7" name="フッター プレースホルダ 4"/>
          <p:cNvSpPr>
            <a:spLocks noGrp="1"/>
          </p:cNvSpPr>
          <p:nvPr>
            <p:ph type="ftr" sz="quarter" idx="11"/>
          </p:nvPr>
        </p:nvSpPr>
        <p:spPr/>
        <p:txBody>
          <a:bodyPr/>
          <a:lstStyle>
            <a:lvl1pPr>
              <a:defRPr b="1"/>
            </a:lvl1pPr>
          </a:lstStyle>
          <a:p>
            <a:pPr>
              <a:defRPr/>
            </a:pPr>
            <a:endParaRPr lang="ja-JP" altLang="en-US"/>
          </a:p>
        </p:txBody>
      </p:sp>
      <p:sp>
        <p:nvSpPr>
          <p:cNvPr id="9" name="スライド番号プレースホルダ 5"/>
          <p:cNvSpPr>
            <a:spLocks noGrp="1"/>
          </p:cNvSpPr>
          <p:nvPr>
            <p:ph type="sldNum" sz="quarter" idx="12"/>
          </p:nvPr>
        </p:nvSpPr>
        <p:spPr>
          <a:xfrm>
            <a:off x="7591425" y="6578602"/>
            <a:ext cx="2311400" cy="271463"/>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defRPr lang="en-US" altLang="ja-JP" smtClean="0"/>
            </a:lvl1pPr>
          </a:lstStyle>
          <a:p>
            <a:pPr algn="r" latinLnBrk="1"/>
            <a:fld id="{2D445476-B57F-464F-8319-C26E69740EC0}" type="slidenum">
              <a:rPr/>
              <a:pPr algn="r" latinLnBrk="1"/>
              <a:t>‹#›</a:t>
            </a:fld>
            <a:endParaRPr lang="ja-JP" altLang="en-US"/>
          </a:p>
        </p:txBody>
      </p:sp>
    </p:spTree>
    <p:extLst>
      <p:ext uri="{BB962C8B-B14F-4D97-AF65-F5344CB8AC3E}">
        <p14:creationId xmlns:p14="http://schemas.microsoft.com/office/powerpoint/2010/main" val="404127705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a:xfrm>
            <a:off x="3175" y="6616702"/>
            <a:ext cx="2311400" cy="233363"/>
          </a:xfrm>
          <a:prstGeom prst="rect">
            <a:avLst/>
          </a:prstGeom>
        </p:spPr>
        <p:txBody>
          <a:bodyPr/>
          <a:lstStyle>
            <a:lvl1pPr>
              <a:defRPr b="1"/>
            </a:lvl1pPr>
          </a:lstStyle>
          <a:p>
            <a:pPr defTabSz="844083">
              <a:defRPr/>
            </a:pPr>
            <a:endParaRPr lang="ja-JP" altLang="en-US" sz="1292">
              <a:solidFill>
                <a:prstClr val="black"/>
              </a:solidFill>
              <a:ea typeface="ＭＳ Ｐゴシック" panose="020B0600070205080204" pitchFamily="50" charset="-128"/>
            </a:endParaRPr>
          </a:p>
        </p:txBody>
      </p:sp>
      <p:sp>
        <p:nvSpPr>
          <p:cNvPr id="3" name="フッター プレースホルダ 4"/>
          <p:cNvSpPr>
            <a:spLocks noGrp="1"/>
          </p:cNvSpPr>
          <p:nvPr>
            <p:ph type="ftr" sz="quarter" idx="11"/>
          </p:nvPr>
        </p:nvSpPr>
        <p:spPr/>
        <p:txBody>
          <a:bodyPr/>
          <a:lstStyle>
            <a:lvl1pPr>
              <a:defRPr b="1"/>
            </a:lvl1pPr>
          </a:lstStyle>
          <a:p>
            <a:pPr>
              <a:defRPr/>
            </a:pPr>
            <a:endParaRPr lang="ja-JP" altLang="en-US"/>
          </a:p>
        </p:txBody>
      </p:sp>
      <p:sp>
        <p:nvSpPr>
          <p:cNvPr id="5" name="スライド番号プレースホルダ 5"/>
          <p:cNvSpPr>
            <a:spLocks noGrp="1"/>
          </p:cNvSpPr>
          <p:nvPr>
            <p:ph type="sldNum" sz="quarter" idx="12"/>
          </p:nvPr>
        </p:nvSpPr>
        <p:spPr>
          <a:xfrm>
            <a:off x="7591425" y="6578602"/>
            <a:ext cx="2311400" cy="271463"/>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defRPr lang="en-US" altLang="ja-JP" smtClean="0"/>
            </a:lvl1pPr>
          </a:lstStyle>
          <a:p>
            <a:pPr algn="r" latinLnBrk="1"/>
            <a:fld id="{2D445476-B57F-464F-8319-C26E69740EC0}" type="slidenum">
              <a:rPr/>
              <a:pPr algn="r" latinLnBrk="1"/>
              <a:t>‹#›</a:t>
            </a:fld>
            <a:endParaRPr lang="ja-JP" altLang="en-US"/>
          </a:p>
        </p:txBody>
      </p:sp>
    </p:spTree>
    <p:extLst>
      <p:ext uri="{BB962C8B-B14F-4D97-AF65-F5344CB8AC3E}">
        <p14:creationId xmlns:p14="http://schemas.microsoft.com/office/powerpoint/2010/main" val="3538474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ユーザー設定レイアウト">
    <p:spTree>
      <p:nvGrpSpPr>
        <p:cNvPr id="1" name=""/>
        <p:cNvGrpSpPr/>
        <p:nvPr/>
      </p:nvGrpSpPr>
      <p:grpSpPr>
        <a:xfrm>
          <a:off x="0" y="0"/>
          <a:ext cx="0" cy="0"/>
          <a:chOff x="0" y="0"/>
          <a:chExt cx="0" cy="0"/>
        </a:xfrm>
      </p:grpSpPr>
      <p:grpSp>
        <p:nvGrpSpPr>
          <p:cNvPr id="2" name="正方形/長方形 5"/>
          <p:cNvGrpSpPr>
            <a:grpSpLocks/>
          </p:cNvGrpSpPr>
          <p:nvPr userDrawn="1"/>
        </p:nvGrpSpPr>
        <p:grpSpPr bwMode="auto">
          <a:xfrm>
            <a:off x="0" y="485775"/>
            <a:ext cx="9906000" cy="177800"/>
            <a:chOff x="-4" y="276"/>
            <a:chExt cx="5764" cy="112"/>
          </a:xfrm>
        </p:grpSpPr>
        <p:pic>
          <p:nvPicPr>
            <p:cNvPr id="3" name="正方形/長方形 5"/>
            <p:cNvPicPr>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4" y="276"/>
              <a:ext cx="5764" cy="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 name="Text Box 22"/>
            <p:cNvSpPr txBox="1">
              <a:spLocks noChangeArrowheads="1"/>
            </p:cNvSpPr>
            <p:nvPr/>
          </p:nvSpPr>
          <p:spPr bwMode="auto">
            <a:xfrm>
              <a:off x="40" y="304"/>
              <a:ext cx="5681" cy="3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lgn="l">
                <a:defRPr kumimoji="1" sz="1400" b="1">
                  <a:solidFill>
                    <a:schemeClr val="tx1"/>
                  </a:solidFill>
                  <a:latin typeface="ＭＳ Ｐゴシック" pitchFamily="50" charset="-128"/>
                  <a:ea typeface="ＭＳ Ｐゴシック" pitchFamily="50" charset="-128"/>
                </a:defRPr>
              </a:lvl1pPr>
              <a:lvl2pPr marL="742950" indent="-285750" algn="l">
                <a:defRPr kumimoji="1" sz="1400" b="1">
                  <a:solidFill>
                    <a:schemeClr val="tx1"/>
                  </a:solidFill>
                  <a:latin typeface="ＭＳ Ｐゴシック" pitchFamily="50" charset="-128"/>
                  <a:ea typeface="ＭＳ Ｐゴシック" pitchFamily="50" charset="-128"/>
                </a:defRPr>
              </a:lvl2pPr>
              <a:lvl3pPr marL="1143000" indent="-228600" algn="l">
                <a:defRPr kumimoji="1" sz="1400" b="1">
                  <a:solidFill>
                    <a:schemeClr val="tx1"/>
                  </a:solidFill>
                  <a:latin typeface="ＭＳ Ｐゴシック" pitchFamily="50" charset="-128"/>
                  <a:ea typeface="ＭＳ Ｐゴシック" pitchFamily="50" charset="-128"/>
                </a:defRPr>
              </a:lvl3pPr>
              <a:lvl4pPr marL="1600200" indent="-228600" algn="l">
                <a:defRPr kumimoji="1" sz="1400" b="1">
                  <a:solidFill>
                    <a:schemeClr val="tx1"/>
                  </a:solidFill>
                  <a:latin typeface="ＭＳ Ｐゴシック" pitchFamily="50" charset="-128"/>
                  <a:ea typeface="ＭＳ Ｐゴシック" pitchFamily="50" charset="-128"/>
                </a:defRPr>
              </a:lvl4pPr>
              <a:lvl5pPr marL="2057400" indent="-228600" algn="l">
                <a:defRPr kumimoji="1" sz="1400" b="1">
                  <a:solidFill>
                    <a:schemeClr val="tx1"/>
                  </a:solidFill>
                  <a:latin typeface="ＭＳ Ｐゴシック" pitchFamily="50" charset="-128"/>
                  <a:ea typeface="ＭＳ Ｐゴシック" pitchFamily="50" charset="-128"/>
                </a:defRPr>
              </a:lvl5pPr>
              <a:lvl6pPr marL="25146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6pPr>
              <a:lvl7pPr marL="29718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7pPr>
              <a:lvl8pPr marL="34290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8pPr>
              <a:lvl9pPr marL="38862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9pPr>
            </a:lstStyle>
            <a:p>
              <a:pPr algn="ctr" defTabSz="844083">
                <a:defRPr/>
              </a:pPr>
              <a:endParaRPr lang="ja-JP" altLang="en-US" sz="1939" b="0" dirty="0">
                <a:solidFill>
                  <a:srgbClr val="000000"/>
                </a:solidFill>
                <a:effectLst>
                  <a:outerShdw blurRad="38100" dist="38100" dir="2700000" algn="tl">
                    <a:srgbClr val="C0C0C0"/>
                  </a:outerShdw>
                </a:effectLst>
                <a:latin typeface="Arial" pitchFamily="34" charset="0"/>
                <a:ea typeface="HGP創英角ｺﾞｼｯｸUB" pitchFamily="50" charset="-128"/>
              </a:endParaRPr>
            </a:p>
          </p:txBody>
        </p:sp>
      </p:grpSp>
      <p:sp>
        <p:nvSpPr>
          <p:cNvPr id="5" name="日付プレースホルダー 2"/>
          <p:cNvSpPr>
            <a:spLocks noGrp="1"/>
          </p:cNvSpPr>
          <p:nvPr>
            <p:ph type="dt" sz="half" idx="10"/>
          </p:nvPr>
        </p:nvSpPr>
        <p:spPr>
          <a:xfrm>
            <a:off x="3175" y="6616702"/>
            <a:ext cx="2311400" cy="233363"/>
          </a:xfrm>
          <a:prstGeom prst="rect">
            <a:avLst/>
          </a:prstGeom>
        </p:spPr>
        <p:txBody>
          <a:bodyPr/>
          <a:lstStyle>
            <a:lvl1pPr>
              <a:defRPr/>
            </a:lvl1pPr>
          </a:lstStyle>
          <a:p>
            <a:pPr defTabSz="844083">
              <a:defRPr/>
            </a:pPr>
            <a:endParaRPr lang="ja-JP" altLang="en-US" sz="1292">
              <a:solidFill>
                <a:prstClr val="black"/>
              </a:solidFill>
              <a:ea typeface="ＭＳ Ｐゴシック" panose="020B0600070205080204" pitchFamily="50" charset="-128"/>
            </a:endParaRPr>
          </a:p>
        </p:txBody>
      </p:sp>
      <p:sp>
        <p:nvSpPr>
          <p:cNvPr id="6" name="フッター プレースホルダー 3"/>
          <p:cNvSpPr>
            <a:spLocks noGrp="1"/>
          </p:cNvSpPr>
          <p:nvPr>
            <p:ph type="ftr" sz="quarter" idx="11"/>
          </p:nvPr>
        </p:nvSpPr>
        <p:spPr/>
        <p:txBody>
          <a:bodyPr/>
          <a:lstStyle>
            <a:lvl1pPr>
              <a:defRPr/>
            </a:lvl1pPr>
          </a:lstStyle>
          <a:p>
            <a:pPr>
              <a:defRPr/>
            </a:pPr>
            <a:endParaRPr lang="ja-JP" altLang="en-US"/>
          </a:p>
        </p:txBody>
      </p:sp>
      <p:sp>
        <p:nvSpPr>
          <p:cNvPr id="8" name="スライド番号プレースホルダ 5"/>
          <p:cNvSpPr>
            <a:spLocks noGrp="1"/>
          </p:cNvSpPr>
          <p:nvPr>
            <p:ph type="sldNum" sz="quarter" idx="12"/>
          </p:nvPr>
        </p:nvSpPr>
        <p:spPr>
          <a:xfrm>
            <a:off x="7591425" y="6578602"/>
            <a:ext cx="2311400" cy="271463"/>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defRPr lang="en-US" altLang="ja-JP" smtClean="0"/>
            </a:lvl1pPr>
          </a:lstStyle>
          <a:p>
            <a:pPr algn="r" latinLnBrk="1"/>
            <a:fld id="{2D445476-B57F-464F-8319-C26E69740EC0}" type="slidenum">
              <a:rPr/>
              <a:pPr algn="r" latinLnBrk="1"/>
              <a:t>‹#›</a:t>
            </a:fld>
            <a:endParaRPr lang="ja-JP" altLang="en-US"/>
          </a:p>
        </p:txBody>
      </p:sp>
    </p:spTree>
    <p:extLst>
      <p:ext uri="{BB962C8B-B14F-4D97-AF65-F5344CB8AC3E}">
        <p14:creationId xmlns:p14="http://schemas.microsoft.com/office/powerpoint/2010/main" val="2118108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b="1"/>
            </a:lvl1pPr>
          </a:lstStyle>
          <a:p>
            <a:pPr>
              <a:defRPr/>
            </a:pPr>
            <a:endParaRPr lang="ja-JP" altLang="en-US"/>
          </a:p>
        </p:txBody>
      </p:sp>
      <p:sp>
        <p:nvSpPr>
          <p:cNvPr id="3" name="フッター プレースホルダ 4"/>
          <p:cNvSpPr>
            <a:spLocks noGrp="1"/>
          </p:cNvSpPr>
          <p:nvPr>
            <p:ph type="ftr" sz="quarter" idx="11"/>
          </p:nvPr>
        </p:nvSpPr>
        <p:spPr/>
        <p:txBody>
          <a:bodyPr/>
          <a:lstStyle>
            <a:lvl1pPr>
              <a:defRPr b="1"/>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b="1"/>
            </a:lvl1pPr>
          </a:lstStyle>
          <a:p>
            <a:pPr>
              <a:defRPr/>
            </a:pPr>
            <a:fld id="{9BE91C65-3B68-4B3B-A815-6062B9331FB3}" type="slidenum">
              <a:rPr lang="ja-JP" altLang="en-US"/>
              <a:pPr>
                <a:defRPr/>
              </a:pPr>
              <a:t>‹#›</a:t>
            </a:fld>
            <a:endParaRPr lang="ja-JP" altLang="en-US"/>
          </a:p>
        </p:txBody>
      </p:sp>
    </p:spTree>
    <p:extLst>
      <p:ext uri="{BB962C8B-B14F-4D97-AF65-F5344CB8AC3E}">
        <p14:creationId xmlns:p14="http://schemas.microsoft.com/office/powerpoint/2010/main" val="184928049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476C1FD-1E31-42C8-972C-25039CD24B2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07167293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476C1FD-1E31-42C8-972C-25039CD24B2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11669695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476C1FD-1E31-42C8-972C-25039CD24B2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9952395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endParaRPr lang="ja-JP"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ja-JP"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476C1FD-1E31-42C8-972C-25039CD24B2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54812437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endParaRPr lang="ja-JP"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ja-JP"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9476C1FD-1E31-42C8-972C-25039CD24B2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63179256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endParaRPr lang="ja-JP"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ja-JP"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9476C1FD-1E31-42C8-972C-25039CD24B2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44015628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ja-JP"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ja-JP"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9476C1FD-1E31-42C8-972C-25039CD24B2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99381659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lang="ja-JP"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ja-JP"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476C1FD-1E31-42C8-972C-25039CD24B2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89617678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lang="ja-JP"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ja-JP"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476C1FD-1E31-42C8-972C-25039CD24B2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9081199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476C1FD-1E31-42C8-972C-25039CD24B2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6386341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4547954" y="4469606"/>
            <a:ext cx="5013559" cy="1752600"/>
          </a:xfrm>
        </p:spPr>
        <p:txBody>
          <a:bodyPr/>
          <a:lstStyle>
            <a:lvl1pPr marL="0" indent="0" algn="l">
              <a:buNone/>
              <a:defRPr>
                <a:solidFill>
                  <a:schemeClr val="tx1"/>
                </a:solidFill>
              </a:defRPr>
            </a:lvl1pPr>
            <a:lvl2pPr marL="457030" indent="0" algn="ctr">
              <a:buNone/>
              <a:defRPr>
                <a:solidFill>
                  <a:schemeClr val="tx1">
                    <a:tint val="75000"/>
                  </a:schemeClr>
                </a:solidFill>
              </a:defRPr>
            </a:lvl2pPr>
            <a:lvl3pPr marL="914063" indent="0" algn="ctr">
              <a:buNone/>
              <a:defRPr>
                <a:solidFill>
                  <a:schemeClr val="tx1">
                    <a:tint val="75000"/>
                  </a:schemeClr>
                </a:solidFill>
              </a:defRPr>
            </a:lvl3pPr>
            <a:lvl4pPr marL="1371093" indent="0" algn="ctr">
              <a:buNone/>
              <a:defRPr>
                <a:solidFill>
                  <a:schemeClr val="tx1">
                    <a:tint val="75000"/>
                  </a:schemeClr>
                </a:solidFill>
              </a:defRPr>
            </a:lvl4pPr>
            <a:lvl5pPr marL="1828125" indent="0" algn="ctr">
              <a:buNone/>
              <a:defRPr>
                <a:solidFill>
                  <a:schemeClr val="tx1">
                    <a:tint val="75000"/>
                  </a:schemeClr>
                </a:solidFill>
              </a:defRPr>
            </a:lvl5pPr>
            <a:lvl6pPr marL="2285156" indent="0" algn="ctr">
              <a:buNone/>
              <a:defRPr>
                <a:solidFill>
                  <a:schemeClr val="tx1">
                    <a:tint val="75000"/>
                  </a:schemeClr>
                </a:solidFill>
              </a:defRPr>
            </a:lvl6pPr>
            <a:lvl7pPr marL="2742186" indent="0" algn="ctr">
              <a:buNone/>
              <a:defRPr>
                <a:solidFill>
                  <a:schemeClr val="tx1">
                    <a:tint val="75000"/>
                  </a:schemeClr>
                </a:solidFill>
              </a:defRPr>
            </a:lvl7pPr>
            <a:lvl8pPr marL="3199218" indent="0" algn="ctr">
              <a:buNone/>
              <a:defRPr>
                <a:solidFill>
                  <a:schemeClr val="tx1">
                    <a:tint val="75000"/>
                  </a:schemeClr>
                </a:solidFill>
              </a:defRPr>
            </a:lvl8pPr>
            <a:lvl9pPr marL="3656248" indent="0" algn="ctr">
              <a:buNone/>
              <a:defRPr>
                <a:solidFill>
                  <a:schemeClr val="tx1">
                    <a:tint val="75000"/>
                  </a:schemeClr>
                </a:solidFill>
              </a:defRPr>
            </a:lvl9pPr>
          </a:lstStyle>
          <a:p>
            <a:r>
              <a:rPr lang="ja-JP" altLang="en-US"/>
              <a:t>マスター サブタイトルの書式設定</a:t>
            </a:r>
            <a:endParaRPr lang="ja-JP" altLang="en-US" dirty="0"/>
          </a:p>
        </p:txBody>
      </p:sp>
      <p:sp>
        <p:nvSpPr>
          <p:cNvPr id="7" name="日付プレースホルダ 3"/>
          <p:cNvSpPr>
            <a:spLocks noGrp="1"/>
          </p:cNvSpPr>
          <p:nvPr>
            <p:ph type="dt" sz="half" idx="10"/>
          </p:nvPr>
        </p:nvSpPr>
        <p:spPr>
          <a:xfrm>
            <a:off x="3175" y="6578600"/>
            <a:ext cx="2311400" cy="271463"/>
          </a:xfrm>
        </p:spPr>
        <p:txBody>
          <a:bodyPr/>
          <a:lstStyle>
            <a:lvl1pPr>
              <a:defRPr b="1"/>
            </a:lvl1pPr>
          </a:lstStyle>
          <a:p>
            <a:pPr>
              <a:defRPr/>
            </a:pPr>
            <a:endParaRPr lang="ja-JP" altLang="en-US"/>
          </a:p>
        </p:txBody>
      </p:sp>
      <p:sp>
        <p:nvSpPr>
          <p:cNvPr id="8" name="フッター プレースホルダ 4"/>
          <p:cNvSpPr>
            <a:spLocks noGrp="1"/>
          </p:cNvSpPr>
          <p:nvPr>
            <p:ph type="ftr" sz="quarter" idx="11"/>
          </p:nvPr>
        </p:nvSpPr>
        <p:spPr>
          <a:xfrm>
            <a:off x="3384550" y="6578600"/>
            <a:ext cx="3136900" cy="271463"/>
          </a:xfrm>
        </p:spPr>
        <p:txBody>
          <a:bodyPr/>
          <a:lstStyle>
            <a:lvl1pPr>
              <a:defRPr b="1"/>
            </a:lvl1pPr>
          </a:lstStyle>
          <a:p>
            <a:pPr>
              <a:defRPr/>
            </a:pPr>
            <a:endParaRPr lang="ja-JP" altLang="en-US"/>
          </a:p>
        </p:txBody>
      </p:sp>
      <p:sp>
        <p:nvSpPr>
          <p:cNvPr id="9" name="スライド番号プレースホルダ 5"/>
          <p:cNvSpPr>
            <a:spLocks noGrp="1"/>
          </p:cNvSpPr>
          <p:nvPr>
            <p:ph type="sldNum" sz="quarter" idx="12"/>
          </p:nvPr>
        </p:nvSpPr>
        <p:spPr>
          <a:xfrm>
            <a:off x="7591425" y="6578600"/>
            <a:ext cx="2311400" cy="271463"/>
          </a:xfrm>
          <a:prstGeom prst="rect">
            <a:avLst/>
          </a:prstGeom>
        </p:spPr>
        <p:txBody>
          <a:bodyPr/>
          <a:lstStyle>
            <a:lvl1pPr algn="r">
              <a:defRPr b="1"/>
            </a:lvl1pPr>
          </a:lstStyle>
          <a:p>
            <a:pPr>
              <a:defRPr/>
            </a:pPr>
            <a:fld id="{2D445476-B57F-464F-8319-C26E69740EC0}" type="slidenum">
              <a:rPr lang="ja-JP" altLang="en-US" smtClean="0">
                <a:solidFill>
                  <a:prstClr val="black"/>
                </a:solidFill>
              </a:rPr>
              <a:pPr>
                <a:defRPr/>
              </a:pPr>
              <a:t>‹#›</a:t>
            </a:fld>
            <a:endParaRPr lang="ja-JP" altLang="en-US">
              <a:solidFill>
                <a:prstClr val="black"/>
              </a:solidFill>
            </a:endParaRPr>
          </a:p>
        </p:txBody>
      </p:sp>
    </p:spTree>
    <p:extLst>
      <p:ext uri="{BB962C8B-B14F-4D97-AF65-F5344CB8AC3E}">
        <p14:creationId xmlns:p14="http://schemas.microsoft.com/office/powerpoint/2010/main" val="3940818300"/>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476C1FD-1E31-42C8-972C-25039CD24B2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75254885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A0E7F2A-741F-4CB6-BE04-4D52A7BB0C26}" type="datetimeFigureOut">
              <a:rPr lang="ja-JP" altLang="en-US" smtClean="0">
                <a:solidFill>
                  <a:prstClr val="black">
                    <a:tint val="75000"/>
                  </a:prstClr>
                </a:solidFill>
              </a:rPr>
              <a:pPr/>
              <a:t>2017/5/10</a:t>
            </a:fld>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476C1FD-1E31-42C8-972C-25039CD24B2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02659991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A0E7F2A-741F-4CB6-BE04-4D52A7BB0C26}" type="datetimeFigureOut">
              <a:rPr lang="ja-JP" altLang="en-US" smtClean="0">
                <a:solidFill>
                  <a:prstClr val="black">
                    <a:tint val="75000"/>
                  </a:prstClr>
                </a:solidFill>
              </a:rPr>
              <a:pPr/>
              <a:t>2017/5/10</a:t>
            </a:fld>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476C1FD-1E31-42C8-972C-25039CD24B2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561018692"/>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A0E7F2A-741F-4CB6-BE04-4D52A7BB0C26}" type="datetimeFigureOut">
              <a:rPr lang="ja-JP" altLang="en-US" smtClean="0">
                <a:solidFill>
                  <a:prstClr val="black">
                    <a:tint val="75000"/>
                  </a:prstClr>
                </a:solidFill>
              </a:rPr>
              <a:pPr/>
              <a:t>2017/5/10</a:t>
            </a:fld>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476C1FD-1E31-42C8-972C-25039CD24B2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8933071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AA0E7F2A-741F-4CB6-BE04-4D52A7BB0C26}" type="datetimeFigureOut">
              <a:rPr lang="ja-JP" altLang="en-US" smtClean="0">
                <a:solidFill>
                  <a:prstClr val="black">
                    <a:tint val="75000"/>
                  </a:prstClr>
                </a:solidFill>
              </a:rPr>
              <a:pPr/>
              <a:t>2017/5/10</a:t>
            </a:fld>
            <a:endParaRPr lang="ja-JP"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ja-JP"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476C1FD-1E31-42C8-972C-25039CD24B2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6582525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AA0E7F2A-741F-4CB6-BE04-4D52A7BB0C26}" type="datetimeFigureOut">
              <a:rPr lang="ja-JP" altLang="en-US" smtClean="0">
                <a:solidFill>
                  <a:prstClr val="black">
                    <a:tint val="75000"/>
                  </a:prstClr>
                </a:solidFill>
              </a:rPr>
              <a:pPr/>
              <a:t>2017/5/10</a:t>
            </a:fld>
            <a:endParaRPr lang="ja-JP"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ja-JP"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9476C1FD-1E31-42C8-972C-25039CD24B2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13680697"/>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AA0E7F2A-741F-4CB6-BE04-4D52A7BB0C26}" type="datetimeFigureOut">
              <a:rPr lang="ja-JP" altLang="en-US" smtClean="0">
                <a:solidFill>
                  <a:prstClr val="black">
                    <a:tint val="75000"/>
                  </a:prstClr>
                </a:solidFill>
              </a:rPr>
              <a:pPr/>
              <a:t>2017/5/10</a:t>
            </a:fld>
            <a:endParaRPr lang="ja-JP"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ja-JP"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9476C1FD-1E31-42C8-972C-25039CD24B2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668141551"/>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0E7F2A-741F-4CB6-BE04-4D52A7BB0C26}" type="datetimeFigureOut">
              <a:rPr lang="ja-JP" altLang="en-US" smtClean="0">
                <a:solidFill>
                  <a:prstClr val="black">
                    <a:tint val="75000"/>
                  </a:prstClr>
                </a:solidFill>
              </a:rPr>
              <a:pPr/>
              <a:t>2017/5/10</a:t>
            </a:fld>
            <a:endParaRPr lang="ja-JP"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ja-JP"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9476C1FD-1E31-42C8-972C-25039CD24B2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26228248"/>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A0E7F2A-741F-4CB6-BE04-4D52A7BB0C26}" type="datetimeFigureOut">
              <a:rPr lang="ja-JP" altLang="en-US" smtClean="0">
                <a:solidFill>
                  <a:prstClr val="black">
                    <a:tint val="75000"/>
                  </a:prstClr>
                </a:solidFill>
              </a:rPr>
              <a:pPr/>
              <a:t>2017/5/10</a:t>
            </a:fld>
            <a:endParaRPr lang="ja-JP"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ja-JP"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476C1FD-1E31-42C8-972C-25039CD24B2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405792185"/>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A0E7F2A-741F-4CB6-BE04-4D52A7BB0C26}" type="datetimeFigureOut">
              <a:rPr lang="ja-JP" altLang="en-US" smtClean="0">
                <a:solidFill>
                  <a:prstClr val="black">
                    <a:tint val="75000"/>
                  </a:prstClr>
                </a:solidFill>
              </a:rPr>
              <a:pPr/>
              <a:t>2017/5/10</a:t>
            </a:fld>
            <a:endParaRPr lang="ja-JP"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ja-JP"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476C1FD-1E31-42C8-972C-25039CD24B2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304803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grpSp>
        <p:nvGrpSpPr>
          <p:cNvPr id="4" name="正方形/長方形 5"/>
          <p:cNvGrpSpPr>
            <a:grpSpLocks/>
          </p:cNvGrpSpPr>
          <p:nvPr userDrawn="1"/>
        </p:nvGrpSpPr>
        <p:grpSpPr bwMode="auto">
          <a:xfrm>
            <a:off x="0" y="485775"/>
            <a:ext cx="9906000" cy="177800"/>
            <a:chOff x="-4" y="276"/>
            <a:chExt cx="5764" cy="112"/>
          </a:xfrm>
        </p:grpSpPr>
        <p:pic>
          <p:nvPicPr>
            <p:cNvPr id="5" name="正方形/長方形 5"/>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 y="276"/>
              <a:ext cx="5764" cy="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6" name="Text Box 22"/>
            <p:cNvSpPr txBox="1">
              <a:spLocks noChangeArrowheads="1"/>
            </p:cNvSpPr>
            <p:nvPr/>
          </p:nvSpPr>
          <p:spPr bwMode="auto">
            <a:xfrm>
              <a:off x="40" y="304"/>
              <a:ext cx="5681" cy="3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lgn="l">
                <a:defRPr kumimoji="1" sz="1400" b="1">
                  <a:solidFill>
                    <a:schemeClr val="tx1"/>
                  </a:solidFill>
                  <a:latin typeface="ＭＳ Ｐゴシック" pitchFamily="50" charset="-128"/>
                  <a:ea typeface="ＭＳ Ｐゴシック" pitchFamily="50" charset="-128"/>
                </a:defRPr>
              </a:lvl1pPr>
              <a:lvl2pPr marL="742950" indent="-285750" algn="l">
                <a:defRPr kumimoji="1" sz="1400" b="1">
                  <a:solidFill>
                    <a:schemeClr val="tx1"/>
                  </a:solidFill>
                  <a:latin typeface="ＭＳ Ｐゴシック" pitchFamily="50" charset="-128"/>
                  <a:ea typeface="ＭＳ Ｐゴシック" pitchFamily="50" charset="-128"/>
                </a:defRPr>
              </a:lvl2pPr>
              <a:lvl3pPr marL="1143000" indent="-228600" algn="l">
                <a:defRPr kumimoji="1" sz="1400" b="1">
                  <a:solidFill>
                    <a:schemeClr val="tx1"/>
                  </a:solidFill>
                  <a:latin typeface="ＭＳ Ｐゴシック" pitchFamily="50" charset="-128"/>
                  <a:ea typeface="ＭＳ Ｐゴシック" pitchFamily="50" charset="-128"/>
                </a:defRPr>
              </a:lvl3pPr>
              <a:lvl4pPr marL="1600200" indent="-228600" algn="l">
                <a:defRPr kumimoji="1" sz="1400" b="1">
                  <a:solidFill>
                    <a:schemeClr val="tx1"/>
                  </a:solidFill>
                  <a:latin typeface="ＭＳ Ｐゴシック" pitchFamily="50" charset="-128"/>
                  <a:ea typeface="ＭＳ Ｐゴシック" pitchFamily="50" charset="-128"/>
                </a:defRPr>
              </a:lvl4pPr>
              <a:lvl5pPr marL="2057400" indent="-228600" algn="l">
                <a:defRPr kumimoji="1" sz="1400" b="1">
                  <a:solidFill>
                    <a:schemeClr val="tx1"/>
                  </a:solidFill>
                  <a:latin typeface="ＭＳ Ｐゴシック" pitchFamily="50" charset="-128"/>
                  <a:ea typeface="ＭＳ Ｐゴシック" pitchFamily="50" charset="-128"/>
                </a:defRPr>
              </a:lvl5pPr>
              <a:lvl6pPr marL="25146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6pPr>
              <a:lvl7pPr marL="29718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7pPr>
              <a:lvl8pPr marL="34290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8pPr>
              <a:lvl9pPr marL="38862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9pPr>
            </a:lstStyle>
            <a:p>
              <a:pPr algn="ctr">
                <a:defRPr/>
              </a:pPr>
              <a:endParaRPr lang="ja-JP" altLang="en-US" sz="2100" b="0" dirty="0">
                <a:solidFill>
                  <a:srgbClr val="000000"/>
                </a:solidFill>
                <a:effectLst>
                  <a:outerShdw blurRad="38100" dist="38100" dir="2700000" algn="tl">
                    <a:srgbClr val="C0C0C0"/>
                  </a:outerShdw>
                </a:effectLst>
                <a:latin typeface="Arial" pitchFamily="34" charset="0"/>
                <a:ea typeface="HGP創英角ｺﾞｼｯｸUB" pitchFamily="50" charset="-128"/>
              </a:endParaRPr>
            </a:p>
          </p:txBody>
        </p:sp>
      </p:grpSp>
      <p:sp>
        <p:nvSpPr>
          <p:cNvPr id="2" name="タイトル 1"/>
          <p:cNvSpPr>
            <a:spLocks noGrp="1"/>
          </p:cNvSpPr>
          <p:nvPr>
            <p:ph type="title"/>
          </p:nvPr>
        </p:nvSpPr>
        <p:spPr>
          <a:xfrm>
            <a:off x="495300" y="-9255"/>
            <a:ext cx="8915400" cy="565674"/>
          </a:xfrm>
        </p:spPr>
        <p:txBody>
          <a:bodyPr/>
          <a:lstStyle>
            <a:lvl1pPr>
              <a:defRPr sz="3200"/>
            </a:lvl1pPr>
          </a:lstStyle>
          <a:p>
            <a:r>
              <a:rPr lang="ja-JP" altLang="en-US"/>
              <a:t>マスター タイトルの書式設定</a:t>
            </a:r>
          </a:p>
        </p:txBody>
      </p:sp>
      <p:sp>
        <p:nvSpPr>
          <p:cNvPr id="3" name="コンテンツ プレースホルダ 2"/>
          <p:cNvSpPr>
            <a:spLocks noGrp="1"/>
          </p:cNvSpPr>
          <p:nvPr>
            <p:ph idx="1"/>
          </p:nvPr>
        </p:nvSpPr>
        <p:spPr>
          <a:xfrm>
            <a:off x="495300" y="638690"/>
            <a:ext cx="8915400" cy="4525963"/>
          </a:xfrm>
        </p:spPr>
        <p:txBody>
          <a:bodyPr/>
          <a:lstStyle>
            <a:lvl1pPr>
              <a:defRPr sz="2400"/>
            </a:lvl1pPr>
            <a:lvl2pPr>
              <a:defRPr sz="2000"/>
            </a:lvl2pPr>
            <a:lvl3pPr>
              <a:defRPr sz="1800"/>
            </a:lvl3pPr>
            <a:lvl4pPr>
              <a:defRPr sz="1600"/>
            </a:lvl4pPr>
            <a:lvl5pPr>
              <a:defRPr sz="16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7" name="日付プレースホルダ 3"/>
          <p:cNvSpPr>
            <a:spLocks noGrp="1"/>
          </p:cNvSpPr>
          <p:nvPr>
            <p:ph type="dt" sz="half" idx="10"/>
          </p:nvPr>
        </p:nvSpPr>
        <p:spPr/>
        <p:txBody>
          <a:bodyPr/>
          <a:lstStyle>
            <a:lvl1pPr>
              <a:defRPr b="1"/>
            </a:lvl1pPr>
          </a:lstStyle>
          <a:p>
            <a:pPr>
              <a:defRPr/>
            </a:pPr>
            <a:endParaRPr lang="ja-JP" altLang="en-US"/>
          </a:p>
        </p:txBody>
      </p:sp>
      <p:sp>
        <p:nvSpPr>
          <p:cNvPr id="8" name="フッター プレースホルダ 4"/>
          <p:cNvSpPr>
            <a:spLocks noGrp="1"/>
          </p:cNvSpPr>
          <p:nvPr>
            <p:ph type="ftr" sz="quarter" idx="11"/>
          </p:nvPr>
        </p:nvSpPr>
        <p:spPr/>
        <p:txBody>
          <a:bodyPr/>
          <a:lstStyle>
            <a:lvl1pPr>
              <a:defRPr b="1"/>
            </a:lvl1pPr>
          </a:lstStyle>
          <a:p>
            <a:pPr>
              <a:defRPr/>
            </a:pPr>
            <a:endParaRPr lang="ja-JP" altLang="en-US"/>
          </a:p>
        </p:txBody>
      </p:sp>
      <p:sp>
        <p:nvSpPr>
          <p:cNvPr id="9" name="スライド番号プレースホルダ 5"/>
          <p:cNvSpPr>
            <a:spLocks noGrp="1"/>
          </p:cNvSpPr>
          <p:nvPr>
            <p:ph type="sldNum" sz="quarter" idx="12"/>
          </p:nvPr>
        </p:nvSpPr>
        <p:spPr>
          <a:xfrm>
            <a:off x="7591425" y="6578600"/>
            <a:ext cx="2311400" cy="271463"/>
          </a:xfrm>
          <a:prstGeom prst="rect">
            <a:avLst/>
          </a:prstGeom>
        </p:spPr>
        <p:txBody>
          <a:bodyPr/>
          <a:lstStyle>
            <a:lvl1pPr algn="r">
              <a:defRPr b="1"/>
            </a:lvl1pPr>
          </a:lstStyle>
          <a:p>
            <a:pPr>
              <a:defRPr/>
            </a:pPr>
            <a:fld id="{2D445476-B57F-464F-8319-C26E69740EC0}" type="slidenum">
              <a:rPr lang="ja-JP" altLang="en-US" smtClean="0">
                <a:solidFill>
                  <a:prstClr val="black"/>
                </a:solidFill>
              </a:rPr>
              <a:pPr>
                <a:defRPr/>
              </a:pPr>
              <a:t>‹#›</a:t>
            </a:fld>
            <a:endParaRPr lang="ja-JP" altLang="en-US">
              <a:solidFill>
                <a:prstClr val="black"/>
              </a:solidFill>
            </a:endParaRPr>
          </a:p>
        </p:txBody>
      </p:sp>
    </p:spTree>
    <p:extLst>
      <p:ext uri="{BB962C8B-B14F-4D97-AF65-F5344CB8AC3E}">
        <p14:creationId xmlns:p14="http://schemas.microsoft.com/office/powerpoint/2010/main" val="3361597330"/>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A0E7F2A-741F-4CB6-BE04-4D52A7BB0C26}" type="datetimeFigureOut">
              <a:rPr lang="ja-JP" altLang="en-US" smtClean="0">
                <a:solidFill>
                  <a:prstClr val="black">
                    <a:tint val="75000"/>
                  </a:prstClr>
                </a:solidFill>
              </a:rPr>
              <a:pPr/>
              <a:t>2017/5/10</a:t>
            </a:fld>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476C1FD-1E31-42C8-972C-25039CD24B2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2173366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A0E7F2A-741F-4CB6-BE04-4D52A7BB0C26}" type="datetimeFigureOut">
              <a:rPr lang="ja-JP" altLang="en-US" smtClean="0">
                <a:solidFill>
                  <a:prstClr val="black">
                    <a:tint val="75000"/>
                  </a:prstClr>
                </a:solidFill>
              </a:rPr>
              <a:pPr/>
              <a:t>2017/5/10</a:t>
            </a:fld>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476C1FD-1E31-42C8-972C-25039CD24B2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713140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grpSp>
        <p:nvGrpSpPr>
          <p:cNvPr id="4" name="正方形/長方形 5"/>
          <p:cNvGrpSpPr>
            <a:grpSpLocks/>
          </p:cNvGrpSpPr>
          <p:nvPr userDrawn="1"/>
        </p:nvGrpSpPr>
        <p:grpSpPr bwMode="auto">
          <a:xfrm>
            <a:off x="0" y="5094288"/>
            <a:ext cx="9906000" cy="177800"/>
            <a:chOff x="-4" y="276"/>
            <a:chExt cx="5764" cy="112"/>
          </a:xfrm>
        </p:grpSpPr>
        <p:pic>
          <p:nvPicPr>
            <p:cNvPr id="5" name="正方形/長方形 5"/>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 y="276"/>
              <a:ext cx="5764" cy="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6" name="Text Box 22"/>
            <p:cNvSpPr txBox="1">
              <a:spLocks noChangeArrowheads="1"/>
            </p:cNvSpPr>
            <p:nvPr/>
          </p:nvSpPr>
          <p:spPr bwMode="auto">
            <a:xfrm>
              <a:off x="40" y="304"/>
              <a:ext cx="5681" cy="3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lgn="l">
                <a:defRPr kumimoji="1" sz="1400" b="1">
                  <a:solidFill>
                    <a:schemeClr val="tx1"/>
                  </a:solidFill>
                  <a:latin typeface="ＭＳ Ｐゴシック" pitchFamily="50" charset="-128"/>
                  <a:ea typeface="ＭＳ Ｐゴシック" pitchFamily="50" charset="-128"/>
                </a:defRPr>
              </a:lvl1pPr>
              <a:lvl2pPr marL="742950" indent="-285750" algn="l">
                <a:defRPr kumimoji="1" sz="1400" b="1">
                  <a:solidFill>
                    <a:schemeClr val="tx1"/>
                  </a:solidFill>
                  <a:latin typeface="ＭＳ Ｐゴシック" pitchFamily="50" charset="-128"/>
                  <a:ea typeface="ＭＳ Ｐゴシック" pitchFamily="50" charset="-128"/>
                </a:defRPr>
              </a:lvl2pPr>
              <a:lvl3pPr marL="1143000" indent="-228600" algn="l">
                <a:defRPr kumimoji="1" sz="1400" b="1">
                  <a:solidFill>
                    <a:schemeClr val="tx1"/>
                  </a:solidFill>
                  <a:latin typeface="ＭＳ Ｐゴシック" pitchFamily="50" charset="-128"/>
                  <a:ea typeface="ＭＳ Ｐゴシック" pitchFamily="50" charset="-128"/>
                </a:defRPr>
              </a:lvl3pPr>
              <a:lvl4pPr marL="1600200" indent="-228600" algn="l">
                <a:defRPr kumimoji="1" sz="1400" b="1">
                  <a:solidFill>
                    <a:schemeClr val="tx1"/>
                  </a:solidFill>
                  <a:latin typeface="ＭＳ Ｐゴシック" pitchFamily="50" charset="-128"/>
                  <a:ea typeface="ＭＳ Ｐゴシック" pitchFamily="50" charset="-128"/>
                </a:defRPr>
              </a:lvl4pPr>
              <a:lvl5pPr marL="2057400" indent="-228600" algn="l">
                <a:defRPr kumimoji="1" sz="1400" b="1">
                  <a:solidFill>
                    <a:schemeClr val="tx1"/>
                  </a:solidFill>
                  <a:latin typeface="ＭＳ Ｐゴシック" pitchFamily="50" charset="-128"/>
                  <a:ea typeface="ＭＳ Ｐゴシック" pitchFamily="50" charset="-128"/>
                </a:defRPr>
              </a:lvl5pPr>
              <a:lvl6pPr marL="25146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6pPr>
              <a:lvl7pPr marL="29718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7pPr>
              <a:lvl8pPr marL="34290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8pPr>
              <a:lvl9pPr marL="38862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9pPr>
            </a:lstStyle>
            <a:p>
              <a:pPr algn="ctr">
                <a:defRPr/>
              </a:pPr>
              <a:endParaRPr lang="ja-JP" altLang="en-US" sz="2100" b="0" dirty="0">
                <a:solidFill>
                  <a:srgbClr val="000000"/>
                </a:solidFill>
                <a:effectLst>
                  <a:outerShdw blurRad="38100" dist="38100" dir="2700000" algn="tl">
                    <a:srgbClr val="C0C0C0"/>
                  </a:outerShdw>
                </a:effectLst>
                <a:latin typeface="Arial" pitchFamily="34" charset="0"/>
                <a:ea typeface="HGP創英角ｺﾞｼｯｸUB" pitchFamily="50" charset="-128"/>
              </a:endParaRPr>
            </a:p>
          </p:txBody>
        </p:sp>
      </p:grpSp>
      <p:sp>
        <p:nvSpPr>
          <p:cNvPr id="2" name="タイトル 1"/>
          <p:cNvSpPr>
            <a:spLocks noGrp="1"/>
          </p:cNvSpPr>
          <p:nvPr>
            <p:ph type="title"/>
          </p:nvPr>
        </p:nvSpPr>
        <p:spPr>
          <a:xfrm>
            <a:off x="782506" y="4406912"/>
            <a:ext cx="8420100" cy="687273"/>
          </a:xfrm>
        </p:spPr>
        <p:txBody>
          <a:bodyPr anchor="t"/>
          <a:lstStyle>
            <a:lvl1pPr algn="l">
              <a:defRPr sz="4000" b="1" cap="all"/>
            </a:lvl1pPr>
          </a:lstStyle>
          <a:p>
            <a:r>
              <a:rPr lang="ja-JP" altLang="en-US"/>
              <a:t>マスター タイトルの書式設定</a:t>
            </a:r>
            <a:endParaRPr lang="ja-JP" altLang="en-US" dirty="0"/>
          </a:p>
        </p:txBody>
      </p:sp>
      <p:sp>
        <p:nvSpPr>
          <p:cNvPr id="3" name="テキスト プレースホルダ 2"/>
          <p:cNvSpPr>
            <a:spLocks noGrp="1"/>
          </p:cNvSpPr>
          <p:nvPr>
            <p:ph type="body" idx="1"/>
          </p:nvPr>
        </p:nvSpPr>
        <p:spPr>
          <a:xfrm>
            <a:off x="1307594" y="5271985"/>
            <a:ext cx="7895011" cy="707870"/>
          </a:xfrm>
        </p:spPr>
        <p:txBody>
          <a:bodyPr/>
          <a:lstStyle>
            <a:lvl1pPr marL="0" indent="0">
              <a:buNone/>
              <a:defRPr sz="2000">
                <a:solidFill>
                  <a:schemeClr val="tx1">
                    <a:tint val="75000"/>
                  </a:schemeClr>
                </a:solidFill>
              </a:defRPr>
            </a:lvl1pPr>
            <a:lvl2pPr marL="457030" indent="0">
              <a:buNone/>
              <a:defRPr sz="1800">
                <a:solidFill>
                  <a:schemeClr val="tx1">
                    <a:tint val="75000"/>
                  </a:schemeClr>
                </a:solidFill>
              </a:defRPr>
            </a:lvl2pPr>
            <a:lvl3pPr marL="914063" indent="0">
              <a:buNone/>
              <a:defRPr sz="1600">
                <a:solidFill>
                  <a:schemeClr val="tx1">
                    <a:tint val="75000"/>
                  </a:schemeClr>
                </a:solidFill>
              </a:defRPr>
            </a:lvl3pPr>
            <a:lvl4pPr marL="1371093" indent="0">
              <a:buNone/>
              <a:defRPr sz="1400">
                <a:solidFill>
                  <a:schemeClr val="tx1">
                    <a:tint val="75000"/>
                  </a:schemeClr>
                </a:solidFill>
              </a:defRPr>
            </a:lvl4pPr>
            <a:lvl5pPr marL="1828125" indent="0">
              <a:buNone/>
              <a:defRPr sz="1400">
                <a:solidFill>
                  <a:schemeClr val="tx1">
                    <a:tint val="75000"/>
                  </a:schemeClr>
                </a:solidFill>
              </a:defRPr>
            </a:lvl5pPr>
            <a:lvl6pPr marL="2285156" indent="0">
              <a:buNone/>
              <a:defRPr sz="1400">
                <a:solidFill>
                  <a:schemeClr val="tx1">
                    <a:tint val="75000"/>
                  </a:schemeClr>
                </a:solidFill>
              </a:defRPr>
            </a:lvl6pPr>
            <a:lvl7pPr marL="2742186" indent="0">
              <a:buNone/>
              <a:defRPr sz="1400">
                <a:solidFill>
                  <a:schemeClr val="tx1">
                    <a:tint val="75000"/>
                  </a:schemeClr>
                </a:solidFill>
              </a:defRPr>
            </a:lvl7pPr>
            <a:lvl8pPr marL="3199218" indent="0">
              <a:buNone/>
              <a:defRPr sz="1400">
                <a:solidFill>
                  <a:schemeClr val="tx1">
                    <a:tint val="75000"/>
                  </a:schemeClr>
                </a:solidFill>
              </a:defRPr>
            </a:lvl8pPr>
            <a:lvl9pPr marL="3656248" indent="0">
              <a:buNone/>
              <a:defRPr sz="1400">
                <a:solidFill>
                  <a:schemeClr val="tx1">
                    <a:tint val="75000"/>
                  </a:schemeClr>
                </a:solidFill>
              </a:defRPr>
            </a:lvl9pPr>
          </a:lstStyle>
          <a:p>
            <a:pPr lvl="0"/>
            <a:r>
              <a:rPr lang="ja-JP" altLang="en-US"/>
              <a:t>マスター テキストの書式設定</a:t>
            </a:r>
          </a:p>
        </p:txBody>
      </p:sp>
      <p:sp>
        <p:nvSpPr>
          <p:cNvPr id="7" name="日付プレースホルダ 3"/>
          <p:cNvSpPr>
            <a:spLocks noGrp="1"/>
          </p:cNvSpPr>
          <p:nvPr>
            <p:ph type="dt" sz="half" idx="10"/>
          </p:nvPr>
        </p:nvSpPr>
        <p:spPr/>
        <p:txBody>
          <a:bodyPr/>
          <a:lstStyle>
            <a:lvl1pPr>
              <a:defRPr b="1"/>
            </a:lvl1pPr>
          </a:lstStyle>
          <a:p>
            <a:pPr>
              <a:defRPr/>
            </a:pPr>
            <a:endParaRPr lang="ja-JP" altLang="en-US"/>
          </a:p>
        </p:txBody>
      </p:sp>
      <p:sp>
        <p:nvSpPr>
          <p:cNvPr id="8" name="フッター プレースホルダ 4"/>
          <p:cNvSpPr>
            <a:spLocks noGrp="1"/>
          </p:cNvSpPr>
          <p:nvPr>
            <p:ph type="ftr" sz="quarter" idx="11"/>
          </p:nvPr>
        </p:nvSpPr>
        <p:spPr/>
        <p:txBody>
          <a:bodyPr/>
          <a:lstStyle>
            <a:lvl1pPr>
              <a:defRPr b="1"/>
            </a:lvl1pPr>
          </a:lstStyle>
          <a:p>
            <a:pPr>
              <a:defRPr/>
            </a:pPr>
            <a:endParaRPr lang="ja-JP" altLang="en-US"/>
          </a:p>
        </p:txBody>
      </p:sp>
      <p:sp>
        <p:nvSpPr>
          <p:cNvPr id="9" name="スライド番号プレースホルダ 5"/>
          <p:cNvSpPr>
            <a:spLocks noGrp="1"/>
          </p:cNvSpPr>
          <p:nvPr>
            <p:ph type="sldNum" sz="quarter" idx="12"/>
          </p:nvPr>
        </p:nvSpPr>
        <p:spPr>
          <a:xfrm>
            <a:off x="7591425" y="6616700"/>
            <a:ext cx="2311400" cy="233363"/>
          </a:xfrm>
          <a:prstGeom prst="rect">
            <a:avLst/>
          </a:prstGeom>
        </p:spPr>
        <p:txBody>
          <a:bodyPr/>
          <a:lstStyle>
            <a:lvl1pPr algn="r">
              <a:defRPr b="1"/>
            </a:lvl1pPr>
          </a:lstStyle>
          <a:p>
            <a:pPr>
              <a:defRPr/>
            </a:pPr>
            <a:fld id="{DBE5BC0F-9075-43EC-BDF5-BA527F928988}" type="slidenum">
              <a:rPr lang="ja-JP" altLang="en-US" smtClean="0">
                <a:solidFill>
                  <a:prstClr val="black"/>
                </a:solidFill>
              </a:rPr>
              <a:pPr>
                <a:defRPr/>
              </a:pPr>
              <a:t>‹#›</a:t>
            </a:fld>
            <a:endParaRPr lang="ja-JP" altLang="en-US">
              <a:solidFill>
                <a:prstClr val="black"/>
              </a:solidFill>
            </a:endParaRPr>
          </a:p>
        </p:txBody>
      </p:sp>
    </p:spTree>
    <p:extLst>
      <p:ext uri="{BB962C8B-B14F-4D97-AF65-F5344CB8AC3E}">
        <p14:creationId xmlns:p14="http://schemas.microsoft.com/office/powerpoint/2010/main" val="28620502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grpSp>
        <p:nvGrpSpPr>
          <p:cNvPr id="5" name="正方形/長方形 5"/>
          <p:cNvGrpSpPr>
            <a:grpSpLocks/>
          </p:cNvGrpSpPr>
          <p:nvPr userDrawn="1"/>
        </p:nvGrpSpPr>
        <p:grpSpPr bwMode="auto">
          <a:xfrm>
            <a:off x="0" y="485775"/>
            <a:ext cx="9906000" cy="177800"/>
            <a:chOff x="-4" y="276"/>
            <a:chExt cx="5764" cy="112"/>
          </a:xfrm>
        </p:grpSpPr>
        <p:pic>
          <p:nvPicPr>
            <p:cNvPr id="6" name="正方形/長方形 5"/>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 y="276"/>
              <a:ext cx="5764" cy="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7" name="Text Box 22"/>
            <p:cNvSpPr txBox="1">
              <a:spLocks noChangeArrowheads="1"/>
            </p:cNvSpPr>
            <p:nvPr/>
          </p:nvSpPr>
          <p:spPr bwMode="auto">
            <a:xfrm>
              <a:off x="40" y="304"/>
              <a:ext cx="5681" cy="3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lgn="l">
                <a:defRPr kumimoji="1" sz="1400" b="1">
                  <a:solidFill>
                    <a:schemeClr val="tx1"/>
                  </a:solidFill>
                  <a:latin typeface="ＭＳ Ｐゴシック" pitchFamily="50" charset="-128"/>
                  <a:ea typeface="ＭＳ Ｐゴシック" pitchFamily="50" charset="-128"/>
                </a:defRPr>
              </a:lvl1pPr>
              <a:lvl2pPr marL="742950" indent="-285750" algn="l">
                <a:defRPr kumimoji="1" sz="1400" b="1">
                  <a:solidFill>
                    <a:schemeClr val="tx1"/>
                  </a:solidFill>
                  <a:latin typeface="ＭＳ Ｐゴシック" pitchFamily="50" charset="-128"/>
                  <a:ea typeface="ＭＳ Ｐゴシック" pitchFamily="50" charset="-128"/>
                </a:defRPr>
              </a:lvl2pPr>
              <a:lvl3pPr marL="1143000" indent="-228600" algn="l">
                <a:defRPr kumimoji="1" sz="1400" b="1">
                  <a:solidFill>
                    <a:schemeClr val="tx1"/>
                  </a:solidFill>
                  <a:latin typeface="ＭＳ Ｐゴシック" pitchFamily="50" charset="-128"/>
                  <a:ea typeface="ＭＳ Ｐゴシック" pitchFamily="50" charset="-128"/>
                </a:defRPr>
              </a:lvl3pPr>
              <a:lvl4pPr marL="1600200" indent="-228600" algn="l">
                <a:defRPr kumimoji="1" sz="1400" b="1">
                  <a:solidFill>
                    <a:schemeClr val="tx1"/>
                  </a:solidFill>
                  <a:latin typeface="ＭＳ Ｐゴシック" pitchFamily="50" charset="-128"/>
                  <a:ea typeface="ＭＳ Ｐゴシック" pitchFamily="50" charset="-128"/>
                </a:defRPr>
              </a:lvl4pPr>
              <a:lvl5pPr marL="2057400" indent="-228600" algn="l">
                <a:defRPr kumimoji="1" sz="1400" b="1">
                  <a:solidFill>
                    <a:schemeClr val="tx1"/>
                  </a:solidFill>
                  <a:latin typeface="ＭＳ Ｐゴシック" pitchFamily="50" charset="-128"/>
                  <a:ea typeface="ＭＳ Ｐゴシック" pitchFamily="50" charset="-128"/>
                </a:defRPr>
              </a:lvl5pPr>
              <a:lvl6pPr marL="25146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6pPr>
              <a:lvl7pPr marL="29718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7pPr>
              <a:lvl8pPr marL="34290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8pPr>
              <a:lvl9pPr marL="38862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9pPr>
            </a:lstStyle>
            <a:p>
              <a:pPr algn="ctr">
                <a:defRPr/>
              </a:pPr>
              <a:endParaRPr lang="ja-JP" altLang="en-US" sz="2100" b="0" dirty="0">
                <a:solidFill>
                  <a:srgbClr val="000000"/>
                </a:solidFill>
                <a:effectLst>
                  <a:outerShdw blurRad="38100" dist="38100" dir="2700000" algn="tl">
                    <a:srgbClr val="C0C0C0"/>
                  </a:outerShdw>
                </a:effectLst>
                <a:latin typeface="Arial" pitchFamily="34" charset="0"/>
                <a:ea typeface="HGP創英角ｺﾞｼｯｸUB" pitchFamily="50" charset="-128"/>
              </a:endParaRPr>
            </a:p>
          </p:txBody>
        </p:sp>
      </p:grpSp>
      <p:sp>
        <p:nvSpPr>
          <p:cNvPr id="2" name="タイトル 1"/>
          <p:cNvSpPr>
            <a:spLocks noGrp="1"/>
          </p:cNvSpPr>
          <p:nvPr>
            <p:ph type="title"/>
          </p:nvPr>
        </p:nvSpPr>
        <p:spPr>
          <a:xfrm>
            <a:off x="495300" y="8619"/>
            <a:ext cx="8915400" cy="521605"/>
          </a:xfrm>
        </p:spPr>
        <p:txBody>
          <a:bodyPr/>
          <a:lstStyle>
            <a:lvl1pPr>
              <a:defRPr sz="3200"/>
            </a:lvl1pPr>
          </a:lstStyle>
          <a:p>
            <a:r>
              <a:rPr lang="ja-JP" altLang="en-US"/>
              <a:t>マスター タイトルの書式設定</a:t>
            </a:r>
            <a:endParaRPr lang="ja-JP" altLang="en-US" dirty="0"/>
          </a:p>
        </p:txBody>
      </p:sp>
      <p:sp>
        <p:nvSpPr>
          <p:cNvPr id="3" name="コンテンツ プレースホルダ 2"/>
          <p:cNvSpPr>
            <a:spLocks noGrp="1"/>
          </p:cNvSpPr>
          <p:nvPr>
            <p:ph sz="half" idx="1"/>
          </p:nvPr>
        </p:nvSpPr>
        <p:spPr>
          <a:xfrm>
            <a:off x="317485" y="613227"/>
            <a:ext cx="4642975" cy="4525963"/>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コンテンツ プレースホルダ 3"/>
          <p:cNvSpPr>
            <a:spLocks noGrp="1"/>
          </p:cNvSpPr>
          <p:nvPr>
            <p:ph sz="half" idx="2"/>
          </p:nvPr>
        </p:nvSpPr>
        <p:spPr>
          <a:xfrm>
            <a:off x="5035549" y="613227"/>
            <a:ext cx="4642975" cy="4525963"/>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8" name="日付プレースホルダ 3"/>
          <p:cNvSpPr>
            <a:spLocks noGrp="1"/>
          </p:cNvSpPr>
          <p:nvPr>
            <p:ph type="dt" sz="half" idx="10"/>
          </p:nvPr>
        </p:nvSpPr>
        <p:spPr/>
        <p:txBody>
          <a:bodyPr/>
          <a:lstStyle>
            <a:lvl1pPr>
              <a:defRPr b="1"/>
            </a:lvl1pPr>
          </a:lstStyle>
          <a:p>
            <a:pPr>
              <a:defRPr/>
            </a:pPr>
            <a:endParaRPr lang="ja-JP" altLang="en-US"/>
          </a:p>
        </p:txBody>
      </p:sp>
      <p:sp>
        <p:nvSpPr>
          <p:cNvPr id="9" name="フッター プレースホルダ 4"/>
          <p:cNvSpPr>
            <a:spLocks noGrp="1"/>
          </p:cNvSpPr>
          <p:nvPr>
            <p:ph type="ftr" sz="quarter" idx="11"/>
          </p:nvPr>
        </p:nvSpPr>
        <p:spPr/>
        <p:txBody>
          <a:bodyPr/>
          <a:lstStyle>
            <a:lvl1pPr>
              <a:defRPr b="1"/>
            </a:lvl1pPr>
          </a:lstStyle>
          <a:p>
            <a:pPr>
              <a:defRPr/>
            </a:pPr>
            <a:endParaRPr lang="ja-JP" altLang="en-US"/>
          </a:p>
        </p:txBody>
      </p:sp>
      <p:sp>
        <p:nvSpPr>
          <p:cNvPr id="10" name="スライド番号プレースホルダ 5"/>
          <p:cNvSpPr>
            <a:spLocks noGrp="1"/>
          </p:cNvSpPr>
          <p:nvPr>
            <p:ph type="sldNum" sz="quarter" idx="12"/>
          </p:nvPr>
        </p:nvSpPr>
        <p:spPr>
          <a:xfrm>
            <a:off x="7591425" y="6616700"/>
            <a:ext cx="2311400" cy="233363"/>
          </a:xfrm>
          <a:prstGeom prst="rect">
            <a:avLst/>
          </a:prstGeom>
        </p:spPr>
        <p:txBody>
          <a:bodyPr/>
          <a:lstStyle>
            <a:lvl1pPr algn="r">
              <a:defRPr b="1"/>
            </a:lvl1pPr>
          </a:lstStyle>
          <a:p>
            <a:pPr>
              <a:defRPr/>
            </a:pPr>
            <a:fld id="{CAF41D7E-C796-4F52-A3A2-46F66FD8B4E9}" type="slidenum">
              <a:rPr lang="ja-JP" altLang="en-US" smtClean="0">
                <a:solidFill>
                  <a:prstClr val="black"/>
                </a:solidFill>
              </a:rPr>
              <a:pPr>
                <a:defRPr/>
              </a:pPr>
              <a:t>‹#›</a:t>
            </a:fld>
            <a:endParaRPr lang="ja-JP" altLang="en-US">
              <a:solidFill>
                <a:prstClr val="black"/>
              </a:solidFill>
            </a:endParaRPr>
          </a:p>
        </p:txBody>
      </p:sp>
    </p:spTree>
    <p:extLst>
      <p:ext uri="{BB962C8B-B14F-4D97-AF65-F5344CB8AC3E}">
        <p14:creationId xmlns:p14="http://schemas.microsoft.com/office/powerpoint/2010/main" val="39024699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grpSp>
        <p:nvGrpSpPr>
          <p:cNvPr id="3" name="正方形/長方形 5"/>
          <p:cNvGrpSpPr>
            <a:grpSpLocks/>
          </p:cNvGrpSpPr>
          <p:nvPr userDrawn="1"/>
        </p:nvGrpSpPr>
        <p:grpSpPr bwMode="auto">
          <a:xfrm>
            <a:off x="0" y="485775"/>
            <a:ext cx="9906000" cy="177800"/>
            <a:chOff x="-4" y="276"/>
            <a:chExt cx="5764" cy="112"/>
          </a:xfrm>
        </p:grpSpPr>
        <p:pic>
          <p:nvPicPr>
            <p:cNvPr id="4" name="正方形/長方形 5"/>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 y="276"/>
              <a:ext cx="5764" cy="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 name="Text Box 22"/>
            <p:cNvSpPr txBox="1">
              <a:spLocks noChangeArrowheads="1"/>
            </p:cNvSpPr>
            <p:nvPr/>
          </p:nvSpPr>
          <p:spPr bwMode="auto">
            <a:xfrm>
              <a:off x="40" y="304"/>
              <a:ext cx="5681" cy="3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lgn="l">
                <a:defRPr kumimoji="1" sz="1400" b="1">
                  <a:solidFill>
                    <a:schemeClr val="tx1"/>
                  </a:solidFill>
                  <a:latin typeface="ＭＳ Ｐゴシック" pitchFamily="50" charset="-128"/>
                  <a:ea typeface="ＭＳ Ｐゴシック" pitchFamily="50" charset="-128"/>
                </a:defRPr>
              </a:lvl1pPr>
              <a:lvl2pPr marL="742950" indent="-285750" algn="l">
                <a:defRPr kumimoji="1" sz="1400" b="1">
                  <a:solidFill>
                    <a:schemeClr val="tx1"/>
                  </a:solidFill>
                  <a:latin typeface="ＭＳ Ｐゴシック" pitchFamily="50" charset="-128"/>
                  <a:ea typeface="ＭＳ Ｐゴシック" pitchFamily="50" charset="-128"/>
                </a:defRPr>
              </a:lvl2pPr>
              <a:lvl3pPr marL="1143000" indent="-228600" algn="l">
                <a:defRPr kumimoji="1" sz="1400" b="1">
                  <a:solidFill>
                    <a:schemeClr val="tx1"/>
                  </a:solidFill>
                  <a:latin typeface="ＭＳ Ｐゴシック" pitchFamily="50" charset="-128"/>
                  <a:ea typeface="ＭＳ Ｐゴシック" pitchFamily="50" charset="-128"/>
                </a:defRPr>
              </a:lvl3pPr>
              <a:lvl4pPr marL="1600200" indent="-228600" algn="l">
                <a:defRPr kumimoji="1" sz="1400" b="1">
                  <a:solidFill>
                    <a:schemeClr val="tx1"/>
                  </a:solidFill>
                  <a:latin typeface="ＭＳ Ｐゴシック" pitchFamily="50" charset="-128"/>
                  <a:ea typeface="ＭＳ Ｐゴシック" pitchFamily="50" charset="-128"/>
                </a:defRPr>
              </a:lvl4pPr>
              <a:lvl5pPr marL="2057400" indent="-228600" algn="l">
                <a:defRPr kumimoji="1" sz="1400" b="1">
                  <a:solidFill>
                    <a:schemeClr val="tx1"/>
                  </a:solidFill>
                  <a:latin typeface="ＭＳ Ｐゴシック" pitchFamily="50" charset="-128"/>
                  <a:ea typeface="ＭＳ Ｐゴシック" pitchFamily="50" charset="-128"/>
                </a:defRPr>
              </a:lvl5pPr>
              <a:lvl6pPr marL="25146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6pPr>
              <a:lvl7pPr marL="29718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7pPr>
              <a:lvl8pPr marL="34290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8pPr>
              <a:lvl9pPr marL="3886200" indent="-228600" fontAlgn="base">
                <a:spcBef>
                  <a:spcPct val="0"/>
                </a:spcBef>
                <a:spcAft>
                  <a:spcPct val="0"/>
                </a:spcAft>
                <a:defRPr kumimoji="1" sz="1400" b="1">
                  <a:solidFill>
                    <a:schemeClr val="tx1"/>
                  </a:solidFill>
                  <a:latin typeface="ＭＳ Ｐゴシック" pitchFamily="50" charset="-128"/>
                  <a:ea typeface="ＭＳ Ｐゴシック" pitchFamily="50" charset="-128"/>
                </a:defRPr>
              </a:lvl9pPr>
            </a:lstStyle>
            <a:p>
              <a:pPr algn="ctr">
                <a:defRPr/>
              </a:pPr>
              <a:endParaRPr lang="ja-JP" altLang="en-US" sz="2100" b="0" dirty="0">
                <a:solidFill>
                  <a:srgbClr val="000000"/>
                </a:solidFill>
                <a:effectLst>
                  <a:outerShdw blurRad="38100" dist="38100" dir="2700000" algn="tl">
                    <a:srgbClr val="C0C0C0"/>
                  </a:outerShdw>
                </a:effectLst>
                <a:latin typeface="Arial" pitchFamily="34" charset="0"/>
                <a:ea typeface="HGP創英角ｺﾞｼｯｸUB" pitchFamily="50" charset="-128"/>
              </a:endParaRPr>
            </a:p>
          </p:txBody>
        </p:sp>
      </p:grpSp>
      <p:sp>
        <p:nvSpPr>
          <p:cNvPr id="2" name="タイトル 1"/>
          <p:cNvSpPr>
            <a:spLocks noGrp="1"/>
          </p:cNvSpPr>
          <p:nvPr>
            <p:ph type="title"/>
          </p:nvPr>
        </p:nvSpPr>
        <p:spPr>
          <a:xfrm>
            <a:off x="495300" y="8620"/>
            <a:ext cx="8915400" cy="521605"/>
          </a:xfrm>
        </p:spPr>
        <p:txBody>
          <a:bodyPr/>
          <a:lstStyle>
            <a:lvl1pPr>
              <a:defRPr sz="3200"/>
            </a:lvl1pPr>
          </a:lstStyle>
          <a:p>
            <a:r>
              <a:rPr lang="ja-JP" altLang="en-US"/>
              <a:t>マスター タイトルの書式設定</a:t>
            </a:r>
            <a:endParaRPr lang="ja-JP" altLang="en-US" dirty="0"/>
          </a:p>
        </p:txBody>
      </p:sp>
      <p:sp>
        <p:nvSpPr>
          <p:cNvPr id="6" name="日付プレースホルダ 3"/>
          <p:cNvSpPr>
            <a:spLocks noGrp="1"/>
          </p:cNvSpPr>
          <p:nvPr>
            <p:ph type="dt" sz="half" idx="10"/>
          </p:nvPr>
        </p:nvSpPr>
        <p:spPr/>
        <p:txBody>
          <a:bodyPr/>
          <a:lstStyle>
            <a:lvl1pPr>
              <a:defRPr b="1"/>
            </a:lvl1pPr>
          </a:lstStyle>
          <a:p>
            <a:pPr>
              <a:defRPr/>
            </a:pPr>
            <a:endParaRPr lang="ja-JP" altLang="en-US"/>
          </a:p>
        </p:txBody>
      </p:sp>
      <p:sp>
        <p:nvSpPr>
          <p:cNvPr id="7" name="フッター プレースホルダ 4"/>
          <p:cNvSpPr>
            <a:spLocks noGrp="1"/>
          </p:cNvSpPr>
          <p:nvPr>
            <p:ph type="ftr" sz="quarter" idx="11"/>
          </p:nvPr>
        </p:nvSpPr>
        <p:spPr/>
        <p:txBody>
          <a:bodyPr/>
          <a:lstStyle>
            <a:lvl1pPr>
              <a:defRPr b="1"/>
            </a:lvl1pPr>
          </a:lstStyle>
          <a:p>
            <a:pPr>
              <a:defRPr/>
            </a:pPr>
            <a:endParaRPr lang="ja-JP" altLang="en-US"/>
          </a:p>
        </p:txBody>
      </p:sp>
      <p:sp>
        <p:nvSpPr>
          <p:cNvPr id="8" name="スライド番号プレースホルダ 5"/>
          <p:cNvSpPr>
            <a:spLocks noGrp="1"/>
          </p:cNvSpPr>
          <p:nvPr>
            <p:ph type="sldNum" sz="quarter" idx="12"/>
          </p:nvPr>
        </p:nvSpPr>
        <p:spPr>
          <a:xfrm>
            <a:off x="7591425" y="6616700"/>
            <a:ext cx="2311400" cy="233363"/>
          </a:xfrm>
          <a:prstGeom prst="rect">
            <a:avLst/>
          </a:prstGeom>
        </p:spPr>
        <p:txBody>
          <a:bodyPr/>
          <a:lstStyle>
            <a:lvl1pPr algn="r">
              <a:defRPr b="1"/>
            </a:lvl1pPr>
          </a:lstStyle>
          <a:p>
            <a:pPr>
              <a:defRPr/>
            </a:pPr>
            <a:fld id="{067EFC52-C34A-4A1B-879C-F7681BFACCAD}" type="slidenum">
              <a:rPr lang="ja-JP" altLang="en-US" smtClean="0">
                <a:solidFill>
                  <a:prstClr val="black"/>
                </a:solidFill>
              </a:rPr>
              <a:pPr>
                <a:defRPr/>
              </a:pPr>
              <a:t>‹#›</a:t>
            </a:fld>
            <a:endParaRPr lang="ja-JP" altLang="en-US">
              <a:solidFill>
                <a:prstClr val="black"/>
              </a:solidFill>
            </a:endParaRPr>
          </a:p>
        </p:txBody>
      </p:sp>
    </p:spTree>
    <p:extLst>
      <p:ext uri="{BB962C8B-B14F-4D97-AF65-F5344CB8AC3E}">
        <p14:creationId xmlns:p14="http://schemas.microsoft.com/office/powerpoint/2010/main" val="53474398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7.xml"/><Relationship Id="rId7" Type="http://schemas.openxmlformats.org/officeDocument/2006/relationships/slideLayout" Target="../slideLayouts/slideLayout11.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5" Type="http://schemas.openxmlformats.org/officeDocument/2006/relationships/slideLayout" Target="../slideLayouts/slideLayout9.xml"/><Relationship Id="rId4" Type="http://schemas.openxmlformats.org/officeDocument/2006/relationships/slideLayout" Target="../slideLayouts/slideLayout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slideLayout" Target="../slideLayouts/slideLayout29.xml"/><Relationship Id="rId3" Type="http://schemas.openxmlformats.org/officeDocument/2006/relationships/slideLayout" Target="../slideLayouts/slideLayout14.xml"/><Relationship Id="rId21" Type="http://schemas.openxmlformats.org/officeDocument/2006/relationships/slideLayout" Target="../slideLayouts/slideLayout32.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slideLayout" Target="../slideLayouts/slideLayout31.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23" Type="http://schemas.openxmlformats.org/officeDocument/2006/relationships/image" Target="../media/image2.png"/><Relationship Id="rId10" Type="http://schemas.openxmlformats.org/officeDocument/2006/relationships/slideLayout" Target="../slideLayouts/slideLayout21.xml"/><Relationship Id="rId19" Type="http://schemas.openxmlformats.org/officeDocument/2006/relationships/slideLayout" Target="../slideLayouts/slideLayout30.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 Id="rId22"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theme" Target="../theme/theme4.xml"/><Relationship Id="rId3" Type="http://schemas.openxmlformats.org/officeDocument/2006/relationships/slideLayout" Target="../slideLayouts/slideLayout35.xml"/><Relationship Id="rId7" Type="http://schemas.openxmlformats.org/officeDocument/2006/relationships/slideLayout" Target="../slideLayouts/slideLayout39.xml"/><Relationship Id="rId2" Type="http://schemas.openxmlformats.org/officeDocument/2006/relationships/slideLayout" Target="../slideLayouts/slideLayout34.xml"/><Relationship Id="rId1" Type="http://schemas.openxmlformats.org/officeDocument/2006/relationships/slideLayout" Target="../slideLayouts/slideLayout33.xml"/><Relationship Id="rId6" Type="http://schemas.openxmlformats.org/officeDocument/2006/relationships/slideLayout" Target="../slideLayouts/slideLayout38.xml"/><Relationship Id="rId5" Type="http://schemas.openxmlformats.org/officeDocument/2006/relationships/slideLayout" Target="../slideLayouts/slideLayout37.xml"/><Relationship Id="rId4" Type="http://schemas.openxmlformats.org/officeDocument/2006/relationships/slideLayout" Target="../slideLayouts/slideLayout36.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7.xml"/><Relationship Id="rId3" Type="http://schemas.openxmlformats.org/officeDocument/2006/relationships/slideLayout" Target="../slideLayouts/slideLayout42.xml"/><Relationship Id="rId7" Type="http://schemas.openxmlformats.org/officeDocument/2006/relationships/slideLayout" Target="../slideLayouts/slideLayout46.xml"/><Relationship Id="rId12" Type="http://schemas.openxmlformats.org/officeDocument/2006/relationships/theme" Target="../theme/theme5.xml"/><Relationship Id="rId2" Type="http://schemas.openxmlformats.org/officeDocument/2006/relationships/slideLayout" Target="../slideLayouts/slideLayout41.xml"/><Relationship Id="rId1" Type="http://schemas.openxmlformats.org/officeDocument/2006/relationships/slideLayout" Target="../slideLayouts/slideLayout40.xml"/><Relationship Id="rId6" Type="http://schemas.openxmlformats.org/officeDocument/2006/relationships/slideLayout" Target="../slideLayouts/slideLayout45.xml"/><Relationship Id="rId11" Type="http://schemas.openxmlformats.org/officeDocument/2006/relationships/slideLayout" Target="../slideLayouts/slideLayout50.xml"/><Relationship Id="rId5" Type="http://schemas.openxmlformats.org/officeDocument/2006/relationships/slideLayout" Target="../slideLayouts/slideLayout44.xml"/><Relationship Id="rId10" Type="http://schemas.openxmlformats.org/officeDocument/2006/relationships/slideLayout" Target="../slideLayouts/slideLayout49.xml"/><Relationship Id="rId4" Type="http://schemas.openxmlformats.org/officeDocument/2006/relationships/slideLayout" Target="../slideLayouts/slideLayout43.xml"/><Relationship Id="rId9" Type="http://schemas.openxmlformats.org/officeDocument/2006/relationships/slideLayout" Target="../slideLayouts/slideLayout48.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58.xml"/><Relationship Id="rId3" Type="http://schemas.openxmlformats.org/officeDocument/2006/relationships/slideLayout" Target="../slideLayouts/slideLayout53.xml"/><Relationship Id="rId7" Type="http://schemas.openxmlformats.org/officeDocument/2006/relationships/slideLayout" Target="../slideLayouts/slideLayout57.xml"/><Relationship Id="rId12" Type="http://schemas.openxmlformats.org/officeDocument/2006/relationships/theme" Target="../theme/theme6.xml"/><Relationship Id="rId2" Type="http://schemas.openxmlformats.org/officeDocument/2006/relationships/slideLayout" Target="../slideLayouts/slideLayout52.xml"/><Relationship Id="rId1" Type="http://schemas.openxmlformats.org/officeDocument/2006/relationships/slideLayout" Target="../slideLayouts/slideLayout51.xml"/><Relationship Id="rId6" Type="http://schemas.openxmlformats.org/officeDocument/2006/relationships/slideLayout" Target="../slideLayouts/slideLayout56.xml"/><Relationship Id="rId11" Type="http://schemas.openxmlformats.org/officeDocument/2006/relationships/slideLayout" Target="../slideLayouts/slideLayout61.xml"/><Relationship Id="rId5" Type="http://schemas.openxmlformats.org/officeDocument/2006/relationships/slideLayout" Target="../slideLayouts/slideLayout55.xml"/><Relationship Id="rId10" Type="http://schemas.openxmlformats.org/officeDocument/2006/relationships/slideLayout" Target="../slideLayouts/slideLayout60.xml"/><Relationship Id="rId4" Type="http://schemas.openxmlformats.org/officeDocument/2006/relationships/slideLayout" Target="../slideLayouts/slideLayout54.xml"/><Relationship Id="rId9" Type="http://schemas.openxmlformats.org/officeDocument/2006/relationships/slideLayout" Target="../slideLayouts/slideLayout5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95300" y="274638"/>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06" tIns="45704" rIns="91406" bIns="45704" numCol="1" anchor="ctr" anchorCtr="0" compatLnSpc="1">
            <a:prstTxWarp prst="textNoShape">
              <a:avLst/>
            </a:prstTxWarp>
          </a:bodyPr>
          <a:lstStyle/>
          <a:p>
            <a:pPr lvl="0"/>
            <a:r>
              <a:rPr lang="ja-JP" altLang="en-US" dirty="0"/>
              <a:t>マスタ タイトルの書式設定</a:t>
            </a:r>
          </a:p>
        </p:txBody>
      </p:sp>
      <p:sp>
        <p:nvSpPr>
          <p:cNvPr id="1027" name="テキスト プレースホルダ 2"/>
          <p:cNvSpPr>
            <a:spLocks noGrp="1"/>
          </p:cNvSpPr>
          <p:nvPr>
            <p:ph type="body" idx="1"/>
          </p:nvPr>
        </p:nvSpPr>
        <p:spPr bwMode="auto">
          <a:xfrm>
            <a:off x="495300" y="1600200"/>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06" tIns="45704" rIns="91406" bIns="45704"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4" name="日付プレースホルダ 3"/>
          <p:cNvSpPr>
            <a:spLocks noGrp="1"/>
          </p:cNvSpPr>
          <p:nvPr>
            <p:ph type="dt" sz="half" idx="2"/>
          </p:nvPr>
        </p:nvSpPr>
        <p:spPr>
          <a:xfrm>
            <a:off x="3175" y="6616700"/>
            <a:ext cx="2311400" cy="233363"/>
          </a:xfrm>
          <a:prstGeom prst="rect">
            <a:avLst/>
          </a:prstGeom>
        </p:spPr>
        <p:txBody>
          <a:bodyPr vert="horz" lIns="91406" tIns="45704" rIns="91406" bIns="45704" rtlCol="0" anchor="ctr"/>
          <a:lstStyle>
            <a:lvl1pPr algn="l" fontAlgn="auto">
              <a:spcBef>
                <a:spcPts val="0"/>
              </a:spcBef>
              <a:spcAft>
                <a:spcPts val="0"/>
              </a:spcAft>
              <a:defRPr sz="1200" b="0">
                <a:solidFill>
                  <a:prstClr val="black">
                    <a:tint val="75000"/>
                  </a:prstClr>
                </a:solidFill>
                <a:latin typeface="Century Gothic" panose="020B0502020202020204" pitchFamily="34" charset="0"/>
                <a:ea typeface="メイリオ" panose="020B0604030504040204" pitchFamily="50" charset="-128"/>
              </a:defRPr>
            </a:lvl1pPr>
          </a:lstStyle>
          <a:p>
            <a:pPr>
              <a:defRPr/>
            </a:pPr>
            <a:endParaRPr lang="ja-JP" altLang="en-US" dirty="0"/>
          </a:p>
        </p:txBody>
      </p:sp>
      <p:sp>
        <p:nvSpPr>
          <p:cNvPr id="5" name="フッター プレースホルダ 4"/>
          <p:cNvSpPr>
            <a:spLocks noGrp="1"/>
          </p:cNvSpPr>
          <p:nvPr>
            <p:ph type="ftr" sz="quarter" idx="3"/>
          </p:nvPr>
        </p:nvSpPr>
        <p:spPr>
          <a:xfrm>
            <a:off x="3384550" y="6616700"/>
            <a:ext cx="3136900" cy="233363"/>
          </a:xfrm>
          <a:prstGeom prst="rect">
            <a:avLst/>
          </a:prstGeom>
        </p:spPr>
        <p:txBody>
          <a:bodyPr vert="horz" lIns="91406" tIns="45704" rIns="91406" bIns="45704" rtlCol="0" anchor="ctr"/>
          <a:lstStyle>
            <a:lvl1pPr algn="ctr" fontAlgn="auto">
              <a:spcBef>
                <a:spcPts val="0"/>
              </a:spcBef>
              <a:spcAft>
                <a:spcPts val="0"/>
              </a:spcAft>
              <a:defRPr sz="1200" b="0">
                <a:solidFill>
                  <a:prstClr val="black">
                    <a:tint val="75000"/>
                  </a:prstClr>
                </a:solidFill>
                <a:latin typeface="Century Gothic" panose="020B0502020202020204" pitchFamily="34" charset="0"/>
                <a:ea typeface="メイリオ" panose="020B0604030504040204" pitchFamily="50" charset="-128"/>
              </a:defRPr>
            </a:lvl1pPr>
          </a:lstStyle>
          <a:p>
            <a:pPr>
              <a:defRPr/>
            </a:pPr>
            <a:endParaRPr lang="ja-JP" altLang="en-US" dirty="0"/>
          </a:p>
        </p:txBody>
      </p:sp>
      <p:sp>
        <p:nvSpPr>
          <p:cNvPr id="6" name="スライド番号プレースホルダ 5"/>
          <p:cNvSpPr>
            <a:spLocks noGrp="1"/>
          </p:cNvSpPr>
          <p:nvPr>
            <p:ph type="sldNum" sz="quarter" idx="4"/>
          </p:nvPr>
        </p:nvSpPr>
        <p:spPr>
          <a:xfrm>
            <a:off x="7682160" y="6616700"/>
            <a:ext cx="2311400" cy="233363"/>
          </a:xfrm>
          <a:prstGeom prst="rect">
            <a:avLst/>
          </a:prstGeom>
        </p:spPr>
        <p:txBody>
          <a:bodyPr vert="horz" lIns="91406" tIns="45704" rIns="91406" bIns="45704" rtlCol="0" anchor="ctr"/>
          <a:lstStyle>
            <a:lvl1pPr algn="r" fontAlgn="auto">
              <a:spcBef>
                <a:spcPts val="0"/>
              </a:spcBef>
              <a:spcAft>
                <a:spcPts val="0"/>
              </a:spcAft>
              <a:defRPr sz="1400" b="0">
                <a:solidFill>
                  <a:prstClr val="black">
                    <a:tint val="75000"/>
                  </a:prstClr>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a:defRPr/>
            </a:pPr>
            <a:fld id="{03107573-41B3-4804-A7D3-1E2DB8777170}" type="slidenum">
              <a:rPr lang="ja-JP" altLang="en-US" smtClean="0"/>
              <a:pPr>
                <a:defRPr/>
              </a:pPr>
              <a:t>‹#›</a:t>
            </a:fld>
            <a:endParaRPr lang="ja-JP" altLang="en-US" dirty="0"/>
          </a:p>
        </p:txBody>
      </p:sp>
    </p:spTree>
    <p:extLst>
      <p:ext uri="{BB962C8B-B14F-4D97-AF65-F5344CB8AC3E}">
        <p14:creationId xmlns:p14="http://schemas.microsoft.com/office/powerpoint/2010/main" val="2416709570"/>
      </p:ext>
    </p:extLst>
  </p:cSld>
  <p:clrMap bg1="lt1" tx1="dk1" bg2="lt2" tx2="dk2" accent1="accent1" accent2="accent2" accent3="accent3" accent4="accent4" accent5="accent5" accent6="accent6" hlink="hlink" folHlink="folHlink"/>
  <p:sldLayoutIdLst>
    <p:sldLayoutId id="2147484719" r:id="rId1"/>
    <p:sldLayoutId id="2147484720" r:id="rId2"/>
    <p:sldLayoutId id="2147484721" r:id="rId3"/>
    <p:sldLayoutId id="2147484722" r:id="rId4"/>
  </p:sldLayoutIdLst>
  <p:hf hdr="0" ftr="0" dt="0"/>
  <p:txStyles>
    <p:titleStyle>
      <a:lvl1pPr algn="ctr" rtl="0" eaLnBrk="1" fontAlgn="base" hangingPunct="1">
        <a:spcBef>
          <a:spcPct val="0"/>
        </a:spcBef>
        <a:spcAft>
          <a:spcPct val="0"/>
        </a:spcAft>
        <a:defRPr kumimoji="1" sz="4400" kern="1200">
          <a:solidFill>
            <a:schemeClr val="tx1"/>
          </a:solidFill>
          <a:latin typeface="Century Gothic" panose="020B0502020202020204" pitchFamily="34" charset="0"/>
          <a:ea typeface="メイリオ" panose="020B0604030504040204" pitchFamily="50" charset="-128"/>
          <a:cs typeface="+mj-cs"/>
        </a:defRPr>
      </a:lvl1pPr>
      <a:lvl2pPr algn="ctr" rtl="0" eaLnBrk="1" fontAlgn="base" hangingPunct="1">
        <a:spcBef>
          <a:spcPct val="0"/>
        </a:spcBef>
        <a:spcAft>
          <a:spcPct val="0"/>
        </a:spcAft>
        <a:defRPr kumimoji="1" sz="4400">
          <a:solidFill>
            <a:schemeClr val="tx1"/>
          </a:solidFill>
          <a:latin typeface="Calibri" pitchFamily="34" charset="0"/>
          <a:ea typeface="ＭＳ Ｐゴシック" charset="-128"/>
        </a:defRPr>
      </a:lvl2pPr>
      <a:lvl3pPr algn="ctr" rtl="0" eaLnBrk="1" fontAlgn="base" hangingPunct="1">
        <a:spcBef>
          <a:spcPct val="0"/>
        </a:spcBef>
        <a:spcAft>
          <a:spcPct val="0"/>
        </a:spcAft>
        <a:defRPr kumimoji="1" sz="4400">
          <a:solidFill>
            <a:schemeClr val="tx1"/>
          </a:solidFill>
          <a:latin typeface="Calibri" pitchFamily="34" charset="0"/>
          <a:ea typeface="ＭＳ Ｐゴシック" charset="-128"/>
        </a:defRPr>
      </a:lvl3pPr>
      <a:lvl4pPr algn="ctr" rtl="0" eaLnBrk="1" fontAlgn="base" hangingPunct="1">
        <a:spcBef>
          <a:spcPct val="0"/>
        </a:spcBef>
        <a:spcAft>
          <a:spcPct val="0"/>
        </a:spcAft>
        <a:defRPr kumimoji="1" sz="4400">
          <a:solidFill>
            <a:schemeClr val="tx1"/>
          </a:solidFill>
          <a:latin typeface="Calibri" pitchFamily="34" charset="0"/>
          <a:ea typeface="ＭＳ Ｐゴシック" charset="-128"/>
        </a:defRPr>
      </a:lvl4pPr>
      <a:lvl5pPr algn="ctr" rtl="0" eaLnBrk="1" fontAlgn="base" hangingPunct="1">
        <a:spcBef>
          <a:spcPct val="0"/>
        </a:spcBef>
        <a:spcAft>
          <a:spcPct val="0"/>
        </a:spcAft>
        <a:defRPr kumimoji="1" sz="4400">
          <a:solidFill>
            <a:schemeClr val="tx1"/>
          </a:solidFill>
          <a:latin typeface="Calibri" pitchFamily="34" charset="0"/>
          <a:ea typeface="ＭＳ Ｐゴシック" charset="-128"/>
        </a:defRPr>
      </a:lvl5pPr>
      <a:lvl6pPr marL="457030" algn="ctr" rtl="0" eaLnBrk="1" fontAlgn="base" hangingPunct="1">
        <a:spcBef>
          <a:spcPct val="0"/>
        </a:spcBef>
        <a:spcAft>
          <a:spcPct val="0"/>
        </a:spcAft>
        <a:defRPr kumimoji="1" sz="4400">
          <a:solidFill>
            <a:schemeClr val="tx1"/>
          </a:solidFill>
          <a:latin typeface="Calibri" pitchFamily="34" charset="0"/>
          <a:ea typeface="ＭＳ Ｐゴシック" charset="-128"/>
        </a:defRPr>
      </a:lvl6pPr>
      <a:lvl7pPr marL="914063" algn="ctr" rtl="0" eaLnBrk="1" fontAlgn="base" hangingPunct="1">
        <a:spcBef>
          <a:spcPct val="0"/>
        </a:spcBef>
        <a:spcAft>
          <a:spcPct val="0"/>
        </a:spcAft>
        <a:defRPr kumimoji="1" sz="4400">
          <a:solidFill>
            <a:schemeClr val="tx1"/>
          </a:solidFill>
          <a:latin typeface="Calibri" pitchFamily="34" charset="0"/>
          <a:ea typeface="ＭＳ Ｐゴシック" charset="-128"/>
        </a:defRPr>
      </a:lvl7pPr>
      <a:lvl8pPr marL="1371093" algn="ctr" rtl="0" eaLnBrk="1" fontAlgn="base" hangingPunct="1">
        <a:spcBef>
          <a:spcPct val="0"/>
        </a:spcBef>
        <a:spcAft>
          <a:spcPct val="0"/>
        </a:spcAft>
        <a:defRPr kumimoji="1" sz="4400">
          <a:solidFill>
            <a:schemeClr val="tx1"/>
          </a:solidFill>
          <a:latin typeface="Calibri" pitchFamily="34" charset="0"/>
          <a:ea typeface="ＭＳ Ｐゴシック" charset="-128"/>
        </a:defRPr>
      </a:lvl8pPr>
      <a:lvl9pPr marL="1828125" algn="ctr" rtl="0" eaLnBrk="1" fontAlgn="base" hangingPunct="1">
        <a:spcBef>
          <a:spcPct val="0"/>
        </a:spcBef>
        <a:spcAft>
          <a:spcPct val="0"/>
        </a:spcAft>
        <a:defRPr kumimoji="1" sz="4400">
          <a:solidFill>
            <a:schemeClr val="tx1"/>
          </a:solidFill>
          <a:latin typeface="Calibri" pitchFamily="34" charset="0"/>
          <a:ea typeface="ＭＳ Ｐゴシック" charset="-128"/>
        </a:defRPr>
      </a:lvl9pPr>
    </p:titleStyle>
    <p:bodyStyle>
      <a:lvl1pPr marL="341313" indent="-341313" algn="l" rtl="0" eaLnBrk="1" fontAlgn="base" hangingPunct="1">
        <a:spcBef>
          <a:spcPct val="20000"/>
        </a:spcBef>
        <a:spcAft>
          <a:spcPct val="0"/>
        </a:spcAft>
        <a:buFont typeface="Wingdings" pitchFamily="2" charset="2"/>
        <a:buChar char="n"/>
        <a:defRPr kumimoji="1" sz="3200" kern="1200">
          <a:solidFill>
            <a:schemeClr val="tx1"/>
          </a:solidFill>
          <a:latin typeface="Century Gothic" panose="020B0502020202020204" pitchFamily="34" charset="0"/>
          <a:ea typeface="メイリオ" panose="020B0604030504040204" pitchFamily="50" charset="-128"/>
          <a:cs typeface="+mn-cs"/>
        </a:defRPr>
      </a:lvl1pPr>
      <a:lvl2pPr marL="741363" indent="-284163" algn="l" rtl="0" eaLnBrk="1" fontAlgn="base" hangingPunct="1">
        <a:spcBef>
          <a:spcPct val="20000"/>
        </a:spcBef>
        <a:spcAft>
          <a:spcPct val="0"/>
        </a:spcAft>
        <a:buFont typeface="Wingdings" pitchFamily="2" charset="2"/>
        <a:buChar char="Ø"/>
        <a:defRPr kumimoji="1" sz="2800" kern="1200">
          <a:solidFill>
            <a:schemeClr val="tx1"/>
          </a:solidFill>
          <a:latin typeface="Century Gothic" panose="020B0502020202020204" pitchFamily="34" charset="0"/>
          <a:ea typeface="メイリオ" panose="020B0604030504040204" pitchFamily="50" charset="-128"/>
          <a:cs typeface="+mn-cs"/>
        </a:defRPr>
      </a:lvl2pPr>
      <a:lvl3pPr marL="1141413" indent="-227013" algn="l" rtl="0" eaLnBrk="1" fontAlgn="base" hangingPunct="1">
        <a:spcBef>
          <a:spcPct val="20000"/>
        </a:spcBef>
        <a:spcAft>
          <a:spcPct val="0"/>
        </a:spcAft>
        <a:buFont typeface="Arial" charset="0"/>
        <a:buChar char="•"/>
        <a:defRPr kumimoji="1" sz="2400" kern="1200">
          <a:solidFill>
            <a:schemeClr val="tx1"/>
          </a:solidFill>
          <a:latin typeface="Century Gothic" panose="020B0502020202020204" pitchFamily="34" charset="0"/>
          <a:ea typeface="メイリオ" panose="020B0604030504040204" pitchFamily="50" charset="-128"/>
          <a:cs typeface="+mn-cs"/>
        </a:defRPr>
      </a:lvl3pPr>
      <a:lvl4pPr marL="1598613" indent="-227013" algn="l" rtl="0" eaLnBrk="1" fontAlgn="base" hangingPunct="1">
        <a:spcBef>
          <a:spcPct val="20000"/>
        </a:spcBef>
        <a:spcAft>
          <a:spcPct val="0"/>
        </a:spcAft>
        <a:buFont typeface="Arial" charset="0"/>
        <a:buChar char="–"/>
        <a:defRPr kumimoji="1" sz="2000" kern="1200">
          <a:solidFill>
            <a:schemeClr val="tx1"/>
          </a:solidFill>
          <a:latin typeface="Century Gothic" panose="020B0502020202020204" pitchFamily="34" charset="0"/>
          <a:ea typeface="メイリオ" panose="020B0604030504040204" pitchFamily="50" charset="-128"/>
          <a:cs typeface="+mn-cs"/>
        </a:defRPr>
      </a:lvl4pPr>
      <a:lvl5pPr marL="2055813" indent="-227013" algn="l" rtl="0" eaLnBrk="1" fontAlgn="base" hangingPunct="1">
        <a:spcBef>
          <a:spcPct val="20000"/>
        </a:spcBef>
        <a:spcAft>
          <a:spcPct val="0"/>
        </a:spcAft>
        <a:buFont typeface="Arial" charset="0"/>
        <a:buChar char="»"/>
        <a:defRPr kumimoji="1" sz="2000" kern="1200">
          <a:solidFill>
            <a:schemeClr val="tx1"/>
          </a:solidFill>
          <a:latin typeface="Century Gothic" panose="020B0502020202020204" pitchFamily="34" charset="0"/>
          <a:ea typeface="メイリオ" panose="020B0604030504040204" pitchFamily="50" charset="-128"/>
          <a:cs typeface="+mn-cs"/>
        </a:defRPr>
      </a:lvl5pPr>
      <a:lvl6pPr marL="2513671" indent="-228516" algn="l" defTabSz="914063"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0702" indent="-228516" algn="l" defTabSz="914063"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7733" indent="-228516" algn="l" defTabSz="914063"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4764" indent="-228516" algn="l" defTabSz="914063"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063" rtl="0" eaLnBrk="1" latinLnBrk="0" hangingPunct="1">
        <a:defRPr kumimoji="1" sz="1800" kern="1200">
          <a:solidFill>
            <a:schemeClr val="tx1"/>
          </a:solidFill>
          <a:latin typeface="+mn-lt"/>
          <a:ea typeface="+mn-ea"/>
          <a:cs typeface="+mn-cs"/>
        </a:defRPr>
      </a:lvl1pPr>
      <a:lvl2pPr marL="457030" algn="l" defTabSz="914063" rtl="0" eaLnBrk="1" latinLnBrk="0" hangingPunct="1">
        <a:defRPr kumimoji="1" sz="1800" kern="1200">
          <a:solidFill>
            <a:schemeClr val="tx1"/>
          </a:solidFill>
          <a:latin typeface="+mn-lt"/>
          <a:ea typeface="+mn-ea"/>
          <a:cs typeface="+mn-cs"/>
        </a:defRPr>
      </a:lvl2pPr>
      <a:lvl3pPr marL="914063" algn="l" defTabSz="914063" rtl="0" eaLnBrk="1" latinLnBrk="0" hangingPunct="1">
        <a:defRPr kumimoji="1" sz="1800" kern="1200">
          <a:solidFill>
            <a:schemeClr val="tx1"/>
          </a:solidFill>
          <a:latin typeface="+mn-lt"/>
          <a:ea typeface="+mn-ea"/>
          <a:cs typeface="+mn-cs"/>
        </a:defRPr>
      </a:lvl3pPr>
      <a:lvl4pPr marL="1371093" algn="l" defTabSz="914063" rtl="0" eaLnBrk="1" latinLnBrk="0" hangingPunct="1">
        <a:defRPr kumimoji="1" sz="1800" kern="1200">
          <a:solidFill>
            <a:schemeClr val="tx1"/>
          </a:solidFill>
          <a:latin typeface="+mn-lt"/>
          <a:ea typeface="+mn-ea"/>
          <a:cs typeface="+mn-cs"/>
        </a:defRPr>
      </a:lvl4pPr>
      <a:lvl5pPr marL="1828125" algn="l" defTabSz="914063" rtl="0" eaLnBrk="1" latinLnBrk="0" hangingPunct="1">
        <a:defRPr kumimoji="1" sz="1800" kern="1200">
          <a:solidFill>
            <a:schemeClr val="tx1"/>
          </a:solidFill>
          <a:latin typeface="+mn-lt"/>
          <a:ea typeface="+mn-ea"/>
          <a:cs typeface="+mn-cs"/>
        </a:defRPr>
      </a:lvl5pPr>
      <a:lvl6pPr marL="2285156" algn="l" defTabSz="914063" rtl="0" eaLnBrk="1" latinLnBrk="0" hangingPunct="1">
        <a:defRPr kumimoji="1" sz="1800" kern="1200">
          <a:solidFill>
            <a:schemeClr val="tx1"/>
          </a:solidFill>
          <a:latin typeface="+mn-lt"/>
          <a:ea typeface="+mn-ea"/>
          <a:cs typeface="+mn-cs"/>
        </a:defRPr>
      </a:lvl6pPr>
      <a:lvl7pPr marL="2742186" algn="l" defTabSz="914063" rtl="0" eaLnBrk="1" latinLnBrk="0" hangingPunct="1">
        <a:defRPr kumimoji="1" sz="1800" kern="1200">
          <a:solidFill>
            <a:schemeClr val="tx1"/>
          </a:solidFill>
          <a:latin typeface="+mn-lt"/>
          <a:ea typeface="+mn-ea"/>
          <a:cs typeface="+mn-cs"/>
        </a:defRPr>
      </a:lvl7pPr>
      <a:lvl8pPr marL="3199218" algn="l" defTabSz="914063" rtl="0" eaLnBrk="1" latinLnBrk="0" hangingPunct="1">
        <a:defRPr kumimoji="1" sz="1800" kern="1200">
          <a:solidFill>
            <a:schemeClr val="tx1"/>
          </a:solidFill>
          <a:latin typeface="+mn-lt"/>
          <a:ea typeface="+mn-ea"/>
          <a:cs typeface="+mn-cs"/>
        </a:defRPr>
      </a:lvl8pPr>
      <a:lvl9pPr marL="3656248" algn="l" defTabSz="914063"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95300" y="274638"/>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06" tIns="45704" rIns="91406" bIns="45704" numCol="1" anchor="ctr" anchorCtr="0" compatLnSpc="1">
            <a:prstTxWarp prst="textNoShape">
              <a:avLst/>
            </a:prstTxWarp>
          </a:bodyPr>
          <a:lstStyle/>
          <a:p>
            <a:pPr lvl="0"/>
            <a:r>
              <a:rPr lang="ja-JP" altLang="en-US"/>
              <a:t>マスタ タイトルの書式設定</a:t>
            </a:r>
          </a:p>
        </p:txBody>
      </p:sp>
      <p:sp>
        <p:nvSpPr>
          <p:cNvPr id="1027" name="テキスト プレースホルダ 2"/>
          <p:cNvSpPr>
            <a:spLocks noGrp="1"/>
          </p:cNvSpPr>
          <p:nvPr>
            <p:ph type="body" idx="1"/>
          </p:nvPr>
        </p:nvSpPr>
        <p:spPr bwMode="auto">
          <a:xfrm>
            <a:off x="495300" y="1600200"/>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06" tIns="45704" rIns="91406" bIns="45704"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3175" y="6616700"/>
            <a:ext cx="2311400" cy="233363"/>
          </a:xfrm>
          <a:prstGeom prst="rect">
            <a:avLst/>
          </a:prstGeom>
        </p:spPr>
        <p:txBody>
          <a:bodyPr vert="horz" lIns="91406" tIns="45704" rIns="91406" bIns="45704" rtlCol="0" anchor="ctr"/>
          <a:lstStyle>
            <a:lvl1pPr algn="l" fontAlgn="auto">
              <a:spcBef>
                <a:spcPts val="0"/>
              </a:spcBef>
              <a:spcAft>
                <a:spcPts val="0"/>
              </a:spcAft>
              <a:defRPr sz="1200" b="0">
                <a:solidFill>
                  <a:prstClr val="black">
                    <a:tint val="75000"/>
                  </a:prstClr>
                </a:solidFill>
                <a:latin typeface="+mn-lt"/>
                <a:ea typeface="+mn-ea"/>
              </a:defRPr>
            </a:lvl1pPr>
          </a:lstStyle>
          <a:p>
            <a:pPr>
              <a:defRPr/>
            </a:pPr>
            <a:endParaRPr lang="ja-JP" altLang="en-US"/>
          </a:p>
        </p:txBody>
      </p:sp>
      <p:sp>
        <p:nvSpPr>
          <p:cNvPr id="5" name="フッター プレースホルダ 4"/>
          <p:cNvSpPr>
            <a:spLocks noGrp="1"/>
          </p:cNvSpPr>
          <p:nvPr>
            <p:ph type="ftr" sz="quarter" idx="3"/>
          </p:nvPr>
        </p:nvSpPr>
        <p:spPr>
          <a:xfrm>
            <a:off x="3384550" y="6616700"/>
            <a:ext cx="3136900" cy="233363"/>
          </a:xfrm>
          <a:prstGeom prst="rect">
            <a:avLst/>
          </a:prstGeom>
        </p:spPr>
        <p:txBody>
          <a:bodyPr vert="horz" lIns="91406" tIns="45704" rIns="91406" bIns="45704" rtlCol="0" anchor="ctr"/>
          <a:lstStyle>
            <a:lvl1pPr algn="ctr" fontAlgn="auto">
              <a:spcBef>
                <a:spcPts val="0"/>
              </a:spcBef>
              <a:spcAft>
                <a:spcPts val="0"/>
              </a:spcAft>
              <a:defRPr sz="1200" b="0">
                <a:solidFill>
                  <a:prstClr val="black">
                    <a:tint val="75000"/>
                  </a:prstClr>
                </a:solidFill>
                <a:latin typeface="+mn-lt"/>
                <a:ea typeface="+mn-ea"/>
              </a:defRPr>
            </a:lvl1pPr>
          </a:lstStyle>
          <a:p>
            <a:pPr>
              <a:defRPr/>
            </a:pPr>
            <a:endParaRPr lang="ja-JP" altLang="en-US" dirty="0"/>
          </a:p>
        </p:txBody>
      </p:sp>
    </p:spTree>
    <p:extLst>
      <p:ext uri="{BB962C8B-B14F-4D97-AF65-F5344CB8AC3E}">
        <p14:creationId xmlns:p14="http://schemas.microsoft.com/office/powerpoint/2010/main" val="1062404355"/>
      </p:ext>
    </p:extLst>
  </p:cSld>
  <p:clrMap bg1="lt1" tx1="dk1" bg2="lt2" tx2="dk2" accent1="accent1" accent2="accent2" accent3="accent3" accent4="accent4" accent5="accent5" accent6="accent6" hlink="hlink" folHlink="folHlink"/>
  <p:sldLayoutIdLst>
    <p:sldLayoutId id="2147484732" r:id="rId1"/>
    <p:sldLayoutId id="2147484733" r:id="rId2"/>
    <p:sldLayoutId id="2147484734" r:id="rId3"/>
    <p:sldLayoutId id="2147484735" r:id="rId4"/>
    <p:sldLayoutId id="2147484736" r:id="rId5"/>
    <p:sldLayoutId id="2147484737" r:id="rId6"/>
    <p:sldLayoutId id="2147484738" r:id="rId7"/>
  </p:sldLayoutIdLst>
  <p:hf hdr="0" ftr="0" dt="0"/>
  <p:txStyles>
    <p:titleStyle>
      <a:lvl1pPr algn="ctr" rtl="0" eaLnBrk="1" fontAlgn="base" hangingPunct="1">
        <a:spcBef>
          <a:spcPct val="0"/>
        </a:spcBef>
        <a:spcAft>
          <a:spcPct val="0"/>
        </a:spcAft>
        <a:defRPr kumimoji="1" sz="4400" kern="1200">
          <a:solidFill>
            <a:schemeClr val="tx1"/>
          </a:solidFill>
          <a:latin typeface="+mj-lt"/>
          <a:ea typeface="+mj-ea"/>
          <a:cs typeface="+mj-cs"/>
        </a:defRPr>
      </a:lvl1pPr>
      <a:lvl2pPr algn="ctr" rtl="0" eaLnBrk="1" fontAlgn="base" hangingPunct="1">
        <a:spcBef>
          <a:spcPct val="0"/>
        </a:spcBef>
        <a:spcAft>
          <a:spcPct val="0"/>
        </a:spcAft>
        <a:defRPr kumimoji="1" sz="4400">
          <a:solidFill>
            <a:schemeClr val="tx1"/>
          </a:solidFill>
          <a:latin typeface="Calibri" pitchFamily="34" charset="0"/>
          <a:ea typeface="ＭＳ Ｐゴシック" charset="-128"/>
        </a:defRPr>
      </a:lvl2pPr>
      <a:lvl3pPr algn="ctr" rtl="0" eaLnBrk="1" fontAlgn="base" hangingPunct="1">
        <a:spcBef>
          <a:spcPct val="0"/>
        </a:spcBef>
        <a:spcAft>
          <a:spcPct val="0"/>
        </a:spcAft>
        <a:defRPr kumimoji="1" sz="4400">
          <a:solidFill>
            <a:schemeClr val="tx1"/>
          </a:solidFill>
          <a:latin typeface="Calibri" pitchFamily="34" charset="0"/>
          <a:ea typeface="ＭＳ Ｐゴシック" charset="-128"/>
        </a:defRPr>
      </a:lvl3pPr>
      <a:lvl4pPr algn="ctr" rtl="0" eaLnBrk="1" fontAlgn="base" hangingPunct="1">
        <a:spcBef>
          <a:spcPct val="0"/>
        </a:spcBef>
        <a:spcAft>
          <a:spcPct val="0"/>
        </a:spcAft>
        <a:defRPr kumimoji="1" sz="4400">
          <a:solidFill>
            <a:schemeClr val="tx1"/>
          </a:solidFill>
          <a:latin typeface="Calibri" pitchFamily="34" charset="0"/>
          <a:ea typeface="ＭＳ Ｐゴシック" charset="-128"/>
        </a:defRPr>
      </a:lvl4pPr>
      <a:lvl5pPr algn="ctr" rtl="0" eaLnBrk="1" fontAlgn="base" hangingPunct="1">
        <a:spcBef>
          <a:spcPct val="0"/>
        </a:spcBef>
        <a:spcAft>
          <a:spcPct val="0"/>
        </a:spcAft>
        <a:defRPr kumimoji="1" sz="4400">
          <a:solidFill>
            <a:schemeClr val="tx1"/>
          </a:solidFill>
          <a:latin typeface="Calibri" pitchFamily="34" charset="0"/>
          <a:ea typeface="ＭＳ Ｐゴシック" charset="-128"/>
        </a:defRPr>
      </a:lvl5pPr>
      <a:lvl6pPr marL="457030" algn="ctr" rtl="0" eaLnBrk="1" fontAlgn="base" hangingPunct="1">
        <a:spcBef>
          <a:spcPct val="0"/>
        </a:spcBef>
        <a:spcAft>
          <a:spcPct val="0"/>
        </a:spcAft>
        <a:defRPr kumimoji="1" sz="4400">
          <a:solidFill>
            <a:schemeClr val="tx1"/>
          </a:solidFill>
          <a:latin typeface="Calibri" pitchFamily="34" charset="0"/>
          <a:ea typeface="ＭＳ Ｐゴシック" charset="-128"/>
        </a:defRPr>
      </a:lvl6pPr>
      <a:lvl7pPr marL="914063" algn="ctr" rtl="0" eaLnBrk="1" fontAlgn="base" hangingPunct="1">
        <a:spcBef>
          <a:spcPct val="0"/>
        </a:spcBef>
        <a:spcAft>
          <a:spcPct val="0"/>
        </a:spcAft>
        <a:defRPr kumimoji="1" sz="4400">
          <a:solidFill>
            <a:schemeClr val="tx1"/>
          </a:solidFill>
          <a:latin typeface="Calibri" pitchFamily="34" charset="0"/>
          <a:ea typeface="ＭＳ Ｐゴシック" charset="-128"/>
        </a:defRPr>
      </a:lvl7pPr>
      <a:lvl8pPr marL="1371093" algn="ctr" rtl="0" eaLnBrk="1" fontAlgn="base" hangingPunct="1">
        <a:spcBef>
          <a:spcPct val="0"/>
        </a:spcBef>
        <a:spcAft>
          <a:spcPct val="0"/>
        </a:spcAft>
        <a:defRPr kumimoji="1" sz="4400">
          <a:solidFill>
            <a:schemeClr val="tx1"/>
          </a:solidFill>
          <a:latin typeface="Calibri" pitchFamily="34" charset="0"/>
          <a:ea typeface="ＭＳ Ｐゴシック" charset="-128"/>
        </a:defRPr>
      </a:lvl8pPr>
      <a:lvl9pPr marL="1828125" algn="ctr" rtl="0" eaLnBrk="1" fontAlgn="base" hangingPunct="1">
        <a:spcBef>
          <a:spcPct val="0"/>
        </a:spcBef>
        <a:spcAft>
          <a:spcPct val="0"/>
        </a:spcAft>
        <a:defRPr kumimoji="1" sz="4400">
          <a:solidFill>
            <a:schemeClr val="tx1"/>
          </a:solidFill>
          <a:latin typeface="Calibri" pitchFamily="34" charset="0"/>
          <a:ea typeface="ＭＳ Ｐゴシック" charset="-128"/>
        </a:defRPr>
      </a:lvl9pPr>
    </p:titleStyle>
    <p:bodyStyle>
      <a:lvl1pPr marL="341313" indent="-341313" algn="l" rtl="0" eaLnBrk="1" fontAlgn="base" hangingPunct="1">
        <a:spcBef>
          <a:spcPct val="20000"/>
        </a:spcBef>
        <a:spcAft>
          <a:spcPct val="0"/>
        </a:spcAft>
        <a:buFont typeface="Wingdings" pitchFamily="2" charset="2"/>
        <a:buChar char="n"/>
        <a:defRPr kumimoji="1" sz="3200" kern="1200">
          <a:solidFill>
            <a:schemeClr val="tx1"/>
          </a:solidFill>
          <a:latin typeface="+mn-lt"/>
          <a:ea typeface="+mn-ea"/>
          <a:cs typeface="+mn-cs"/>
        </a:defRPr>
      </a:lvl1pPr>
      <a:lvl2pPr marL="741363" indent="-284163" algn="l" rtl="0" eaLnBrk="1" fontAlgn="base" hangingPunct="1">
        <a:spcBef>
          <a:spcPct val="20000"/>
        </a:spcBef>
        <a:spcAft>
          <a:spcPct val="0"/>
        </a:spcAft>
        <a:buFont typeface="Wingdings" pitchFamily="2" charset="2"/>
        <a:buChar char="Ø"/>
        <a:defRPr kumimoji="1" sz="2800" kern="1200">
          <a:solidFill>
            <a:schemeClr val="tx1"/>
          </a:solidFill>
          <a:latin typeface="+mn-lt"/>
          <a:ea typeface="+mn-ea"/>
          <a:cs typeface="+mn-cs"/>
        </a:defRPr>
      </a:lvl2pPr>
      <a:lvl3pPr marL="1141413" indent="-227013" algn="l" rtl="0" eaLnBrk="1" fontAlgn="base" hangingPunct="1">
        <a:spcBef>
          <a:spcPct val="20000"/>
        </a:spcBef>
        <a:spcAft>
          <a:spcPct val="0"/>
        </a:spcAft>
        <a:buFont typeface="Arial" charset="0"/>
        <a:buChar char="•"/>
        <a:defRPr kumimoji="1" sz="2400" kern="1200">
          <a:solidFill>
            <a:schemeClr val="tx1"/>
          </a:solidFill>
          <a:latin typeface="+mn-lt"/>
          <a:ea typeface="+mn-ea"/>
          <a:cs typeface="+mn-cs"/>
        </a:defRPr>
      </a:lvl3pPr>
      <a:lvl4pPr marL="1598613" indent="-227013" algn="l" rtl="0" eaLnBrk="1" fontAlgn="base" hangingPunct="1">
        <a:spcBef>
          <a:spcPct val="20000"/>
        </a:spcBef>
        <a:spcAft>
          <a:spcPct val="0"/>
        </a:spcAft>
        <a:buFont typeface="Arial" charset="0"/>
        <a:buChar char="–"/>
        <a:defRPr kumimoji="1" sz="2000" kern="1200">
          <a:solidFill>
            <a:schemeClr val="tx1"/>
          </a:solidFill>
          <a:latin typeface="+mn-lt"/>
          <a:ea typeface="+mn-ea"/>
          <a:cs typeface="+mn-cs"/>
        </a:defRPr>
      </a:lvl4pPr>
      <a:lvl5pPr marL="2055813" indent="-227013" algn="l" rtl="0" eaLnBrk="1" fontAlgn="base" hangingPunct="1">
        <a:spcBef>
          <a:spcPct val="20000"/>
        </a:spcBef>
        <a:spcAft>
          <a:spcPct val="0"/>
        </a:spcAft>
        <a:buFont typeface="Arial" charset="0"/>
        <a:buChar char="»"/>
        <a:defRPr kumimoji="1" sz="2000" kern="1200">
          <a:solidFill>
            <a:schemeClr val="tx1"/>
          </a:solidFill>
          <a:latin typeface="+mn-lt"/>
          <a:ea typeface="+mn-ea"/>
          <a:cs typeface="+mn-cs"/>
        </a:defRPr>
      </a:lvl5pPr>
      <a:lvl6pPr marL="2513671" indent="-228516" algn="l" defTabSz="914063"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0702" indent="-228516" algn="l" defTabSz="914063"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7733" indent="-228516" algn="l" defTabSz="914063"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4764" indent="-228516" algn="l" defTabSz="914063"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063" rtl="0" eaLnBrk="1" latinLnBrk="0" hangingPunct="1">
        <a:defRPr kumimoji="1" sz="1800" kern="1200">
          <a:solidFill>
            <a:schemeClr val="tx1"/>
          </a:solidFill>
          <a:latin typeface="+mn-lt"/>
          <a:ea typeface="+mn-ea"/>
          <a:cs typeface="+mn-cs"/>
        </a:defRPr>
      </a:lvl1pPr>
      <a:lvl2pPr marL="457030" algn="l" defTabSz="914063" rtl="0" eaLnBrk="1" latinLnBrk="0" hangingPunct="1">
        <a:defRPr kumimoji="1" sz="1800" kern="1200">
          <a:solidFill>
            <a:schemeClr val="tx1"/>
          </a:solidFill>
          <a:latin typeface="+mn-lt"/>
          <a:ea typeface="+mn-ea"/>
          <a:cs typeface="+mn-cs"/>
        </a:defRPr>
      </a:lvl2pPr>
      <a:lvl3pPr marL="914063" algn="l" defTabSz="914063" rtl="0" eaLnBrk="1" latinLnBrk="0" hangingPunct="1">
        <a:defRPr kumimoji="1" sz="1800" kern="1200">
          <a:solidFill>
            <a:schemeClr val="tx1"/>
          </a:solidFill>
          <a:latin typeface="+mn-lt"/>
          <a:ea typeface="+mn-ea"/>
          <a:cs typeface="+mn-cs"/>
        </a:defRPr>
      </a:lvl3pPr>
      <a:lvl4pPr marL="1371093" algn="l" defTabSz="914063" rtl="0" eaLnBrk="1" latinLnBrk="0" hangingPunct="1">
        <a:defRPr kumimoji="1" sz="1800" kern="1200">
          <a:solidFill>
            <a:schemeClr val="tx1"/>
          </a:solidFill>
          <a:latin typeface="+mn-lt"/>
          <a:ea typeface="+mn-ea"/>
          <a:cs typeface="+mn-cs"/>
        </a:defRPr>
      </a:lvl4pPr>
      <a:lvl5pPr marL="1828125" algn="l" defTabSz="914063" rtl="0" eaLnBrk="1" latinLnBrk="0" hangingPunct="1">
        <a:defRPr kumimoji="1" sz="1800" kern="1200">
          <a:solidFill>
            <a:schemeClr val="tx1"/>
          </a:solidFill>
          <a:latin typeface="+mn-lt"/>
          <a:ea typeface="+mn-ea"/>
          <a:cs typeface="+mn-cs"/>
        </a:defRPr>
      </a:lvl5pPr>
      <a:lvl6pPr marL="2285156" algn="l" defTabSz="914063" rtl="0" eaLnBrk="1" latinLnBrk="0" hangingPunct="1">
        <a:defRPr kumimoji="1" sz="1800" kern="1200">
          <a:solidFill>
            <a:schemeClr val="tx1"/>
          </a:solidFill>
          <a:latin typeface="+mn-lt"/>
          <a:ea typeface="+mn-ea"/>
          <a:cs typeface="+mn-cs"/>
        </a:defRPr>
      </a:lvl6pPr>
      <a:lvl7pPr marL="2742186" algn="l" defTabSz="914063" rtl="0" eaLnBrk="1" latinLnBrk="0" hangingPunct="1">
        <a:defRPr kumimoji="1" sz="1800" kern="1200">
          <a:solidFill>
            <a:schemeClr val="tx1"/>
          </a:solidFill>
          <a:latin typeface="+mn-lt"/>
          <a:ea typeface="+mn-ea"/>
          <a:cs typeface="+mn-cs"/>
        </a:defRPr>
      </a:lvl7pPr>
      <a:lvl8pPr marL="3199218" algn="l" defTabSz="914063" rtl="0" eaLnBrk="1" latinLnBrk="0" hangingPunct="1">
        <a:defRPr kumimoji="1" sz="1800" kern="1200">
          <a:solidFill>
            <a:schemeClr val="tx1"/>
          </a:solidFill>
          <a:latin typeface="+mn-lt"/>
          <a:ea typeface="+mn-ea"/>
          <a:cs typeface="+mn-cs"/>
        </a:defRPr>
      </a:lvl8pPr>
      <a:lvl9pPr marL="3656248" algn="l" defTabSz="914063"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image2.png"/>
          <p:cNvPicPr>
            <a:picLocks noChangeAspect="1"/>
          </p:cNvPicPr>
          <p:nvPr/>
        </p:nvPicPr>
        <p:blipFill>
          <a:blip r:embed="rId23">
            <a:extLst/>
          </a:blip>
          <a:stretch>
            <a:fillRect/>
          </a:stretch>
        </p:blipFill>
        <p:spPr>
          <a:xfrm>
            <a:off x="0" y="485775"/>
            <a:ext cx="9906000" cy="177800"/>
          </a:xfrm>
          <a:prstGeom prst="rect">
            <a:avLst/>
          </a:prstGeom>
          <a:ln w="12700">
            <a:miter lim="400000"/>
          </a:ln>
        </p:spPr>
      </p:pic>
      <p:sp>
        <p:nvSpPr>
          <p:cNvPr id="3" name="Shape 3"/>
          <p:cNvSpPr>
            <a:spLocks noGrp="1"/>
          </p:cNvSpPr>
          <p:nvPr>
            <p:ph type="title"/>
          </p:nvPr>
        </p:nvSpPr>
        <p:spPr>
          <a:xfrm>
            <a:off x="495300" y="-9255"/>
            <a:ext cx="8915400" cy="565674"/>
          </a:xfrm>
          <a:prstGeom prst="rect">
            <a:avLst/>
          </a:prstGeom>
          <a:ln w="12700">
            <a:miter lim="400000"/>
          </a:ln>
          <a:extLst>
            <a:ext uri="{C572A759-6A51-4108-AA02-DFA0A04FC94B}">
              <ma14:wrappingTextBoxFlag xmlns:ma14="http://schemas.microsoft.com/office/mac/drawingml/2011/main" xmlns="" val="1"/>
            </a:ext>
          </a:extLst>
        </p:spPr>
        <p:txBody>
          <a:bodyPr lIns="45703" tIns="45703" rIns="45703" bIns="45703" anchor="ctr">
            <a:normAutofit/>
          </a:bodyPr>
          <a:lstStyle/>
          <a:p>
            <a:r>
              <a:t>タイトルテキスト</a:t>
            </a:r>
          </a:p>
        </p:txBody>
      </p:sp>
      <p:sp>
        <p:nvSpPr>
          <p:cNvPr id="4" name="Shape 4"/>
          <p:cNvSpPr>
            <a:spLocks noGrp="1"/>
          </p:cNvSpPr>
          <p:nvPr>
            <p:ph type="body" idx="1"/>
          </p:nvPr>
        </p:nvSpPr>
        <p:spPr>
          <a:xfrm>
            <a:off x="495300" y="638689"/>
            <a:ext cx="8915400" cy="4525964"/>
          </a:xfrm>
          <a:prstGeom prst="rect">
            <a:avLst/>
          </a:prstGeom>
          <a:ln w="12700">
            <a:miter lim="400000"/>
          </a:ln>
          <a:extLst>
            <a:ext uri="{C572A759-6A51-4108-AA02-DFA0A04FC94B}">
              <ma14:wrappingTextBoxFlag xmlns:ma14="http://schemas.microsoft.com/office/mac/drawingml/2011/main" xmlns="" val="1"/>
            </a:ext>
          </a:extLst>
        </p:spPr>
        <p:txBody>
          <a:bodyPr lIns="45703" tIns="45703" rIns="45703" bIns="45703">
            <a:normAutofit/>
          </a:bodyPr>
          <a:lstStyle/>
          <a:p>
            <a:r>
              <a:t>本文レベル1</a:t>
            </a:r>
          </a:p>
          <a:p>
            <a:pPr lvl="1"/>
            <a:r>
              <a:t>本文レベル2</a:t>
            </a:r>
          </a:p>
          <a:p>
            <a:pPr lvl="2"/>
            <a:r>
              <a:t>本文レベル3</a:t>
            </a:r>
          </a:p>
          <a:p>
            <a:pPr lvl="3"/>
            <a:r>
              <a:t>本文レベル4</a:t>
            </a:r>
          </a:p>
          <a:p>
            <a:pPr lvl="4"/>
            <a:r>
              <a:t>本文レベル 5</a:t>
            </a:r>
          </a:p>
        </p:txBody>
      </p:sp>
      <p:sp>
        <p:nvSpPr>
          <p:cNvPr id="5" name="Shape 5"/>
          <p:cNvSpPr>
            <a:spLocks noGrp="1"/>
          </p:cNvSpPr>
          <p:nvPr>
            <p:ph type="sldNum" sz="quarter" idx="2"/>
          </p:nvPr>
        </p:nvSpPr>
        <p:spPr>
          <a:xfrm>
            <a:off x="9644233" y="6598777"/>
            <a:ext cx="258592" cy="269209"/>
          </a:xfrm>
          <a:prstGeom prst="rect">
            <a:avLst/>
          </a:prstGeom>
          <a:ln w="12700">
            <a:miter lim="400000"/>
          </a:ln>
        </p:spPr>
        <p:txBody>
          <a:bodyPr wrap="none" lIns="45703" tIns="45703" rIns="45703" bIns="45703" anchor="ctr">
            <a:spAutoFit/>
          </a:bodyPr>
          <a:lstStyle>
            <a:lvl1pPr algn="r">
              <a:defRPr sz="1200">
                <a:solidFill>
                  <a:srgbClr val="888888"/>
                </a:solidFill>
              </a:defRPr>
            </a:lvl1pPr>
          </a:lstStyle>
          <a:p>
            <a:pPr fontAlgn="auto" hangingPunct="0">
              <a:spcBef>
                <a:spcPts val="0"/>
              </a:spcBef>
              <a:spcAft>
                <a:spcPts val="0"/>
              </a:spcAft>
            </a:pPr>
            <a:fld id="{86CB4B4D-7CA3-9044-876B-883B54F8677D}" type="slidenum">
              <a:rPr kumimoji="0" kern="0">
                <a:latin typeface="Calibri"/>
                <a:sym typeface="Calibri"/>
              </a:rPr>
              <a:pPr fontAlgn="auto" hangingPunct="0">
                <a:spcBef>
                  <a:spcPts val="0"/>
                </a:spcBef>
                <a:spcAft>
                  <a:spcPts val="0"/>
                </a:spcAft>
              </a:pPr>
              <a:t>‹#›</a:t>
            </a:fld>
            <a:endParaRPr kumimoji="0" kern="0">
              <a:latin typeface="Calibri"/>
              <a:sym typeface="Calibri"/>
            </a:endParaRPr>
          </a:p>
        </p:txBody>
      </p:sp>
    </p:spTree>
    <p:extLst>
      <p:ext uri="{BB962C8B-B14F-4D97-AF65-F5344CB8AC3E}">
        <p14:creationId xmlns:p14="http://schemas.microsoft.com/office/powerpoint/2010/main" val="114129142"/>
      </p:ext>
    </p:extLst>
  </p:cSld>
  <p:clrMap bg1="lt1" tx1="dk1" bg2="lt2" tx2="dk2" accent1="accent1" accent2="accent2" accent3="accent3" accent4="accent4" accent5="accent5" accent6="accent6" hlink="hlink" folHlink="folHlink"/>
  <p:sldLayoutIdLst>
    <p:sldLayoutId id="2147484799" r:id="rId1"/>
    <p:sldLayoutId id="2147484800" r:id="rId2"/>
    <p:sldLayoutId id="2147484801" r:id="rId3"/>
    <p:sldLayoutId id="2147484803" r:id="rId4"/>
    <p:sldLayoutId id="2147484804" r:id="rId5"/>
    <p:sldLayoutId id="2147484805" r:id="rId6"/>
    <p:sldLayoutId id="2147484806" r:id="rId7"/>
    <p:sldLayoutId id="2147484807" r:id="rId8"/>
    <p:sldLayoutId id="2147484808" r:id="rId9"/>
    <p:sldLayoutId id="2147484809" r:id="rId10"/>
    <p:sldLayoutId id="2147484810" r:id="rId11"/>
    <p:sldLayoutId id="2147484811" r:id="rId12"/>
    <p:sldLayoutId id="2147484812" r:id="rId13"/>
    <p:sldLayoutId id="2147484813" r:id="rId14"/>
    <p:sldLayoutId id="2147484814" r:id="rId15"/>
    <p:sldLayoutId id="2147484815" r:id="rId16"/>
    <p:sldLayoutId id="2147484816" r:id="rId17"/>
    <p:sldLayoutId id="2147484817" r:id="rId18"/>
    <p:sldLayoutId id="2147484818" r:id="rId19"/>
    <p:sldLayoutId id="2147484819" r:id="rId20"/>
    <p:sldLayoutId id="2147484820" r:id="rId21"/>
  </p:sldLayoutIdLst>
  <p:transition spd="med"/>
  <p:hf hdr="0" ftr="0" dt="0"/>
  <p:txStyles>
    <p:titleStyle>
      <a:lvl1pPr marL="0" marR="0" indent="0" algn="ctr" defTabSz="914400" rtl="0" latinLnBrk="0">
        <a:lnSpc>
          <a:spcPct val="100000"/>
        </a:lnSpc>
        <a:spcBef>
          <a:spcPts val="0"/>
        </a:spcBef>
        <a:spcAft>
          <a:spcPts val="0"/>
        </a:spcAft>
        <a:buClrTx/>
        <a:buSzTx/>
        <a:buFontTx/>
        <a:buNone/>
        <a:tabLst/>
        <a:defRPr sz="3200" b="0" i="0" u="none" strike="noStrike" cap="none" spc="0" baseline="0">
          <a:ln>
            <a:noFill/>
          </a:ln>
          <a:solidFill>
            <a:srgbClr val="000000"/>
          </a:solidFill>
          <a:uFillTx/>
          <a:latin typeface="Calibri"/>
          <a:ea typeface="Calibri"/>
          <a:cs typeface="Calibri"/>
          <a:sym typeface="Calibri"/>
        </a:defRPr>
      </a:lvl1pPr>
      <a:lvl2pPr marL="0" marR="0" indent="0" algn="ctr" defTabSz="914400" rtl="0" latinLnBrk="0">
        <a:lnSpc>
          <a:spcPct val="100000"/>
        </a:lnSpc>
        <a:spcBef>
          <a:spcPts val="0"/>
        </a:spcBef>
        <a:spcAft>
          <a:spcPts val="0"/>
        </a:spcAft>
        <a:buClrTx/>
        <a:buSzTx/>
        <a:buFontTx/>
        <a:buNone/>
        <a:tabLst/>
        <a:defRPr sz="3200" b="0" i="0" u="none" strike="noStrike" cap="none" spc="0" baseline="0">
          <a:ln>
            <a:noFill/>
          </a:ln>
          <a:solidFill>
            <a:srgbClr val="000000"/>
          </a:solidFill>
          <a:uFillTx/>
          <a:latin typeface="Calibri"/>
          <a:ea typeface="Calibri"/>
          <a:cs typeface="Calibri"/>
          <a:sym typeface="Calibri"/>
        </a:defRPr>
      </a:lvl2pPr>
      <a:lvl3pPr marL="0" marR="0" indent="0" algn="ctr" defTabSz="914400" rtl="0" latinLnBrk="0">
        <a:lnSpc>
          <a:spcPct val="100000"/>
        </a:lnSpc>
        <a:spcBef>
          <a:spcPts val="0"/>
        </a:spcBef>
        <a:spcAft>
          <a:spcPts val="0"/>
        </a:spcAft>
        <a:buClrTx/>
        <a:buSzTx/>
        <a:buFontTx/>
        <a:buNone/>
        <a:tabLst/>
        <a:defRPr sz="3200" b="0" i="0" u="none" strike="noStrike" cap="none" spc="0" baseline="0">
          <a:ln>
            <a:noFill/>
          </a:ln>
          <a:solidFill>
            <a:srgbClr val="000000"/>
          </a:solidFill>
          <a:uFillTx/>
          <a:latin typeface="Calibri"/>
          <a:ea typeface="Calibri"/>
          <a:cs typeface="Calibri"/>
          <a:sym typeface="Calibri"/>
        </a:defRPr>
      </a:lvl3pPr>
      <a:lvl4pPr marL="0" marR="0" indent="0" algn="ctr" defTabSz="914400" rtl="0" latinLnBrk="0">
        <a:lnSpc>
          <a:spcPct val="100000"/>
        </a:lnSpc>
        <a:spcBef>
          <a:spcPts val="0"/>
        </a:spcBef>
        <a:spcAft>
          <a:spcPts val="0"/>
        </a:spcAft>
        <a:buClrTx/>
        <a:buSzTx/>
        <a:buFontTx/>
        <a:buNone/>
        <a:tabLst/>
        <a:defRPr sz="3200" b="0" i="0" u="none" strike="noStrike" cap="none" spc="0" baseline="0">
          <a:ln>
            <a:noFill/>
          </a:ln>
          <a:solidFill>
            <a:srgbClr val="000000"/>
          </a:solidFill>
          <a:uFillTx/>
          <a:latin typeface="Calibri"/>
          <a:ea typeface="Calibri"/>
          <a:cs typeface="Calibri"/>
          <a:sym typeface="Calibri"/>
        </a:defRPr>
      </a:lvl4pPr>
      <a:lvl5pPr marL="0" marR="0" indent="0" algn="ctr" defTabSz="914400" rtl="0" latinLnBrk="0">
        <a:lnSpc>
          <a:spcPct val="100000"/>
        </a:lnSpc>
        <a:spcBef>
          <a:spcPts val="0"/>
        </a:spcBef>
        <a:spcAft>
          <a:spcPts val="0"/>
        </a:spcAft>
        <a:buClrTx/>
        <a:buSzTx/>
        <a:buFontTx/>
        <a:buNone/>
        <a:tabLst/>
        <a:defRPr sz="3200" b="0" i="0" u="none" strike="noStrike" cap="none" spc="0" baseline="0">
          <a:ln>
            <a:noFill/>
          </a:ln>
          <a:solidFill>
            <a:srgbClr val="000000"/>
          </a:solidFill>
          <a:uFillTx/>
          <a:latin typeface="Calibri"/>
          <a:ea typeface="Calibri"/>
          <a:cs typeface="Calibri"/>
          <a:sym typeface="Calibri"/>
        </a:defRPr>
      </a:lvl5pPr>
      <a:lvl6pPr marL="0" marR="0" indent="457030" algn="ctr" defTabSz="914400" rtl="0" latinLnBrk="0">
        <a:lnSpc>
          <a:spcPct val="100000"/>
        </a:lnSpc>
        <a:spcBef>
          <a:spcPts val="0"/>
        </a:spcBef>
        <a:spcAft>
          <a:spcPts val="0"/>
        </a:spcAft>
        <a:buClrTx/>
        <a:buSzTx/>
        <a:buFontTx/>
        <a:buNone/>
        <a:tabLst/>
        <a:defRPr sz="3200" b="0" i="0" u="none" strike="noStrike" cap="none" spc="0" baseline="0">
          <a:ln>
            <a:noFill/>
          </a:ln>
          <a:solidFill>
            <a:srgbClr val="000000"/>
          </a:solidFill>
          <a:uFillTx/>
          <a:latin typeface="Calibri"/>
          <a:ea typeface="Calibri"/>
          <a:cs typeface="Calibri"/>
          <a:sym typeface="Calibri"/>
        </a:defRPr>
      </a:lvl6pPr>
      <a:lvl7pPr marL="0" marR="0" indent="914063" algn="ctr" defTabSz="914400" rtl="0" latinLnBrk="0">
        <a:lnSpc>
          <a:spcPct val="100000"/>
        </a:lnSpc>
        <a:spcBef>
          <a:spcPts val="0"/>
        </a:spcBef>
        <a:spcAft>
          <a:spcPts val="0"/>
        </a:spcAft>
        <a:buClrTx/>
        <a:buSzTx/>
        <a:buFontTx/>
        <a:buNone/>
        <a:tabLst/>
        <a:defRPr sz="3200" b="0" i="0" u="none" strike="noStrike" cap="none" spc="0" baseline="0">
          <a:ln>
            <a:noFill/>
          </a:ln>
          <a:solidFill>
            <a:srgbClr val="000000"/>
          </a:solidFill>
          <a:uFillTx/>
          <a:latin typeface="Calibri"/>
          <a:ea typeface="Calibri"/>
          <a:cs typeface="Calibri"/>
          <a:sym typeface="Calibri"/>
        </a:defRPr>
      </a:lvl7pPr>
      <a:lvl8pPr marL="0" marR="0" indent="1371092" algn="ctr" defTabSz="914400" rtl="0" latinLnBrk="0">
        <a:lnSpc>
          <a:spcPct val="100000"/>
        </a:lnSpc>
        <a:spcBef>
          <a:spcPts val="0"/>
        </a:spcBef>
        <a:spcAft>
          <a:spcPts val="0"/>
        </a:spcAft>
        <a:buClrTx/>
        <a:buSzTx/>
        <a:buFontTx/>
        <a:buNone/>
        <a:tabLst/>
        <a:defRPr sz="3200" b="0" i="0" u="none" strike="noStrike" cap="none" spc="0" baseline="0">
          <a:ln>
            <a:noFill/>
          </a:ln>
          <a:solidFill>
            <a:srgbClr val="000000"/>
          </a:solidFill>
          <a:uFillTx/>
          <a:latin typeface="Calibri"/>
          <a:ea typeface="Calibri"/>
          <a:cs typeface="Calibri"/>
          <a:sym typeface="Calibri"/>
        </a:defRPr>
      </a:lvl8pPr>
      <a:lvl9pPr marL="0" marR="0" indent="1828125" algn="ctr" defTabSz="914400" rtl="0" latinLnBrk="0">
        <a:lnSpc>
          <a:spcPct val="100000"/>
        </a:lnSpc>
        <a:spcBef>
          <a:spcPts val="0"/>
        </a:spcBef>
        <a:spcAft>
          <a:spcPts val="0"/>
        </a:spcAft>
        <a:buClrTx/>
        <a:buSzTx/>
        <a:buFontTx/>
        <a:buNone/>
        <a:tabLst/>
        <a:defRPr sz="3200" b="0" i="0" u="none" strike="noStrike" cap="none" spc="0" baseline="0">
          <a:ln>
            <a:noFill/>
          </a:ln>
          <a:solidFill>
            <a:srgbClr val="000000"/>
          </a:solidFill>
          <a:uFillTx/>
          <a:latin typeface="Calibri"/>
          <a:ea typeface="Calibri"/>
          <a:cs typeface="Calibri"/>
          <a:sym typeface="Calibri"/>
        </a:defRPr>
      </a:lvl9pPr>
    </p:titleStyle>
    <p:bodyStyle>
      <a:lvl1pPr marL="341312" marR="0" indent="-341312" algn="l" defTabSz="914400" rtl="0" latinLnBrk="0">
        <a:lnSpc>
          <a:spcPct val="100000"/>
        </a:lnSpc>
        <a:spcBef>
          <a:spcPts val="500"/>
        </a:spcBef>
        <a:spcAft>
          <a:spcPts val="0"/>
        </a:spcAft>
        <a:buClrTx/>
        <a:buSzPct val="100000"/>
        <a:buFont typeface="Wingdings"/>
        <a:buChar char="■"/>
        <a:tabLst/>
        <a:defRPr sz="2400" b="0" i="0" u="none" strike="noStrike" cap="none" spc="0" baseline="0">
          <a:ln>
            <a:noFill/>
          </a:ln>
          <a:solidFill>
            <a:srgbClr val="000000"/>
          </a:solidFill>
          <a:uFillTx/>
          <a:latin typeface="Calibri"/>
          <a:ea typeface="Calibri"/>
          <a:cs typeface="Calibri"/>
          <a:sym typeface="Calibri"/>
        </a:defRPr>
      </a:lvl1pPr>
      <a:lvl2pPr marL="798195" marR="0" indent="-340995" algn="l" defTabSz="914400" rtl="0" latinLnBrk="0">
        <a:lnSpc>
          <a:spcPct val="100000"/>
        </a:lnSpc>
        <a:spcBef>
          <a:spcPts val="500"/>
        </a:spcBef>
        <a:spcAft>
          <a:spcPts val="0"/>
        </a:spcAft>
        <a:buClrTx/>
        <a:buSzPct val="100000"/>
        <a:buFont typeface="Wingdings"/>
        <a:buChar char="➢"/>
        <a:tabLst/>
        <a:defRPr sz="2400" b="0" i="0" u="none" strike="noStrike" cap="none" spc="0" baseline="0">
          <a:ln>
            <a:noFill/>
          </a:ln>
          <a:solidFill>
            <a:srgbClr val="000000"/>
          </a:solidFill>
          <a:uFillTx/>
          <a:latin typeface="Calibri"/>
          <a:ea typeface="Calibri"/>
          <a:cs typeface="Calibri"/>
          <a:sym typeface="Calibri"/>
        </a:defRPr>
      </a:lvl2pPr>
      <a:lvl3pPr marL="1217083" marR="0" indent="-302683" algn="l" defTabSz="914400" rtl="0" latinLnBrk="0">
        <a:lnSpc>
          <a:spcPct val="100000"/>
        </a:lnSpc>
        <a:spcBef>
          <a:spcPts val="500"/>
        </a:spcBef>
        <a:spcAft>
          <a:spcPts val="0"/>
        </a:spcAft>
        <a:buClrTx/>
        <a:buSzPct val="100000"/>
        <a:buFont typeface="Wingdings"/>
        <a:buChar char="•"/>
        <a:tabLst/>
        <a:defRPr sz="2400" b="0" i="0" u="none" strike="noStrike" cap="none" spc="0" baseline="0">
          <a:ln>
            <a:noFill/>
          </a:ln>
          <a:solidFill>
            <a:srgbClr val="000000"/>
          </a:solidFill>
          <a:uFillTx/>
          <a:latin typeface="Calibri"/>
          <a:ea typeface="Calibri"/>
          <a:cs typeface="Calibri"/>
          <a:sym typeface="Calibri"/>
        </a:defRPr>
      </a:lvl3pPr>
      <a:lvl4pPr marL="1712119" marR="0" indent="-340519" algn="l" defTabSz="914400" rtl="0" latinLnBrk="0">
        <a:lnSpc>
          <a:spcPct val="100000"/>
        </a:lnSpc>
        <a:spcBef>
          <a:spcPts val="500"/>
        </a:spcBef>
        <a:spcAft>
          <a:spcPts val="0"/>
        </a:spcAft>
        <a:buClrTx/>
        <a:buSzPct val="100000"/>
        <a:buFont typeface="Wingdings"/>
        <a:buChar char="–"/>
        <a:tabLst/>
        <a:defRPr sz="2400" b="0" i="0" u="none" strike="noStrike" cap="none" spc="0" baseline="0">
          <a:ln>
            <a:noFill/>
          </a:ln>
          <a:solidFill>
            <a:srgbClr val="000000"/>
          </a:solidFill>
          <a:uFillTx/>
          <a:latin typeface="Calibri"/>
          <a:ea typeface="Calibri"/>
          <a:cs typeface="Calibri"/>
          <a:sym typeface="Calibri"/>
        </a:defRPr>
      </a:lvl4pPr>
      <a:lvl5pPr marL="2169319" marR="0" indent="-340519" algn="l" defTabSz="914400" rtl="0" latinLnBrk="0">
        <a:lnSpc>
          <a:spcPct val="100000"/>
        </a:lnSpc>
        <a:spcBef>
          <a:spcPts val="500"/>
        </a:spcBef>
        <a:spcAft>
          <a:spcPts val="0"/>
        </a:spcAft>
        <a:buClrTx/>
        <a:buSzPct val="100000"/>
        <a:buFont typeface="Wingdings"/>
        <a:buChar char="»"/>
        <a:tabLst/>
        <a:defRPr sz="2400" b="0" i="0" u="none" strike="noStrike" cap="none" spc="0" baseline="0">
          <a:ln>
            <a:noFill/>
          </a:ln>
          <a:solidFill>
            <a:srgbClr val="000000"/>
          </a:solidFill>
          <a:uFillTx/>
          <a:latin typeface="Calibri"/>
          <a:ea typeface="Calibri"/>
          <a:cs typeface="Calibri"/>
          <a:sym typeface="Calibri"/>
        </a:defRPr>
      </a:lvl5pPr>
      <a:lvl6pPr marL="2559374" marR="0" indent="-274219" algn="l" defTabSz="914400" rtl="0" latinLnBrk="0">
        <a:lnSpc>
          <a:spcPct val="100000"/>
        </a:lnSpc>
        <a:spcBef>
          <a:spcPts val="500"/>
        </a:spcBef>
        <a:spcAft>
          <a:spcPts val="0"/>
        </a:spcAft>
        <a:buClrTx/>
        <a:buSzPct val="100000"/>
        <a:buFont typeface="Wingdings"/>
        <a:buChar char="•"/>
        <a:tabLst/>
        <a:defRPr sz="2400" b="0" i="0" u="none" strike="noStrike" cap="none" spc="0" baseline="0">
          <a:ln>
            <a:noFill/>
          </a:ln>
          <a:solidFill>
            <a:srgbClr val="000000"/>
          </a:solidFill>
          <a:uFillTx/>
          <a:latin typeface="Calibri"/>
          <a:ea typeface="Calibri"/>
          <a:cs typeface="Calibri"/>
          <a:sym typeface="Calibri"/>
        </a:defRPr>
      </a:lvl6pPr>
      <a:lvl7pPr marL="3016405" marR="0" indent="-274219" algn="l" defTabSz="914400" rtl="0" latinLnBrk="0">
        <a:lnSpc>
          <a:spcPct val="100000"/>
        </a:lnSpc>
        <a:spcBef>
          <a:spcPts val="500"/>
        </a:spcBef>
        <a:spcAft>
          <a:spcPts val="0"/>
        </a:spcAft>
        <a:buClrTx/>
        <a:buSzPct val="100000"/>
        <a:buFont typeface="Wingdings"/>
        <a:buChar char="•"/>
        <a:tabLst/>
        <a:defRPr sz="2400" b="0" i="0" u="none" strike="noStrike" cap="none" spc="0" baseline="0">
          <a:ln>
            <a:noFill/>
          </a:ln>
          <a:solidFill>
            <a:srgbClr val="000000"/>
          </a:solidFill>
          <a:uFillTx/>
          <a:latin typeface="Calibri"/>
          <a:ea typeface="Calibri"/>
          <a:cs typeface="Calibri"/>
          <a:sym typeface="Calibri"/>
        </a:defRPr>
      </a:lvl7pPr>
      <a:lvl8pPr marL="3473436" marR="0" indent="-274218" algn="l" defTabSz="914400" rtl="0" latinLnBrk="0">
        <a:lnSpc>
          <a:spcPct val="100000"/>
        </a:lnSpc>
        <a:spcBef>
          <a:spcPts val="500"/>
        </a:spcBef>
        <a:spcAft>
          <a:spcPts val="0"/>
        </a:spcAft>
        <a:buClrTx/>
        <a:buSzPct val="100000"/>
        <a:buFont typeface="Wingdings"/>
        <a:buChar char="•"/>
        <a:tabLst/>
        <a:defRPr sz="2400" b="0" i="0" u="none" strike="noStrike" cap="none" spc="0" baseline="0">
          <a:ln>
            <a:noFill/>
          </a:ln>
          <a:solidFill>
            <a:srgbClr val="000000"/>
          </a:solidFill>
          <a:uFillTx/>
          <a:latin typeface="Calibri"/>
          <a:ea typeface="Calibri"/>
          <a:cs typeface="Calibri"/>
          <a:sym typeface="Calibri"/>
        </a:defRPr>
      </a:lvl8pPr>
      <a:lvl9pPr marL="3930467" marR="0" indent="-274218" algn="l" defTabSz="914400" rtl="0" latinLnBrk="0">
        <a:lnSpc>
          <a:spcPct val="100000"/>
        </a:lnSpc>
        <a:spcBef>
          <a:spcPts val="500"/>
        </a:spcBef>
        <a:spcAft>
          <a:spcPts val="0"/>
        </a:spcAft>
        <a:buClrTx/>
        <a:buSzPct val="100000"/>
        <a:buFont typeface="Wingdings"/>
        <a:buChar char="•"/>
        <a:tabLst/>
        <a:defRPr sz="2400" b="0" i="0" u="none" strike="noStrike" cap="none" spc="0" baseline="0">
          <a:ln>
            <a:noFill/>
          </a:ln>
          <a:solidFill>
            <a:srgbClr val="000000"/>
          </a:solidFill>
          <a:uFillTx/>
          <a:latin typeface="Calibri"/>
          <a:ea typeface="Calibri"/>
          <a:cs typeface="Calibri"/>
          <a:sym typeface="Calibri"/>
        </a:defRPr>
      </a:lvl9pPr>
    </p:bodyStyle>
    <p:otherStyle>
      <a:lvl1pPr marL="0" marR="0" indent="0" algn="r" defTabSz="914400" rtl="0" latinLnBrk="0">
        <a:lnSpc>
          <a:spcPct val="100000"/>
        </a:lnSpc>
        <a:spcBef>
          <a:spcPts val="0"/>
        </a:spcBef>
        <a:spcAft>
          <a:spcPts val="0"/>
        </a:spcAft>
        <a:buClrTx/>
        <a:buSzTx/>
        <a:buFontTx/>
        <a:buNone/>
        <a:tabLst/>
        <a:defRPr sz="1200" b="1" i="0" u="none" strike="noStrike" cap="none" spc="0" baseline="0">
          <a:ln>
            <a:noFill/>
          </a:ln>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1200" b="1" i="0" u="none" strike="noStrike" cap="none" spc="0" baseline="0">
          <a:ln>
            <a:noFill/>
          </a:ln>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1200" b="1" i="0" u="none" strike="noStrike" cap="none" spc="0" baseline="0">
          <a:ln>
            <a:noFill/>
          </a:ln>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1200" b="1" i="0" u="none" strike="noStrike" cap="none" spc="0" baseline="0">
          <a:ln>
            <a:noFill/>
          </a:ln>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1200" b="1" i="0" u="none" strike="noStrike" cap="none" spc="0" baseline="0">
          <a:ln>
            <a:noFill/>
          </a:ln>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sz="1200" b="1" i="0" u="none" strike="noStrike" cap="none" spc="0" baseline="0">
          <a:ln>
            <a:noFill/>
          </a:ln>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sz="1200" b="1" i="0" u="none" strike="noStrike" cap="none" spc="0" baseline="0">
          <a:ln>
            <a:noFill/>
          </a:ln>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sz="1200" b="1" i="0" u="none" strike="noStrike" cap="none" spc="0" baseline="0">
          <a:ln>
            <a:noFill/>
          </a:ln>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sz="1200" b="1" i="0" u="none" strike="noStrike" cap="none" spc="0" baseline="0">
          <a:ln>
            <a:noFill/>
          </a:ln>
          <a:solidFill>
            <a:schemeClr val="tx1"/>
          </a:solidFill>
          <a:uFillTx/>
          <a:latin typeface="+mn-lt"/>
          <a:ea typeface="+mn-ea"/>
          <a:cs typeface="+mn-cs"/>
          <a:sym typeface="Calibri"/>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95300" y="274638"/>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06" tIns="45704" rIns="91406" bIns="45704" numCol="1" anchor="ctr" anchorCtr="0" compatLnSpc="1">
            <a:prstTxWarp prst="textNoShape">
              <a:avLst/>
            </a:prstTxWarp>
          </a:bodyPr>
          <a:lstStyle/>
          <a:p>
            <a:pPr lvl="0"/>
            <a:r>
              <a:rPr lang="ja-JP" altLang="en-US"/>
              <a:t>マスタ タイトルの書式設定</a:t>
            </a:r>
          </a:p>
        </p:txBody>
      </p:sp>
      <p:sp>
        <p:nvSpPr>
          <p:cNvPr id="1027" name="テキスト プレースホルダ 2"/>
          <p:cNvSpPr>
            <a:spLocks noGrp="1"/>
          </p:cNvSpPr>
          <p:nvPr>
            <p:ph type="body" idx="1"/>
          </p:nvPr>
        </p:nvSpPr>
        <p:spPr bwMode="auto">
          <a:xfrm>
            <a:off x="495300" y="1600202"/>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06" tIns="45704" rIns="91406" bIns="45704"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フッター プレースホルダ 4"/>
          <p:cNvSpPr>
            <a:spLocks noGrp="1"/>
          </p:cNvSpPr>
          <p:nvPr>
            <p:ph type="ftr" sz="quarter" idx="3"/>
          </p:nvPr>
        </p:nvSpPr>
        <p:spPr>
          <a:xfrm>
            <a:off x="3384550" y="6616702"/>
            <a:ext cx="3136900" cy="233363"/>
          </a:xfrm>
          <a:prstGeom prst="rect">
            <a:avLst/>
          </a:prstGeom>
        </p:spPr>
        <p:txBody>
          <a:bodyPr vert="horz" lIns="91406" tIns="45704" rIns="91406" bIns="45704" rtlCol="0" anchor="ctr"/>
          <a:lstStyle>
            <a:lvl1pPr algn="ctr" fontAlgn="auto">
              <a:spcBef>
                <a:spcPts val="0"/>
              </a:spcBef>
              <a:spcAft>
                <a:spcPts val="0"/>
              </a:spcAft>
              <a:defRPr sz="1108" b="0">
                <a:solidFill>
                  <a:prstClr val="black">
                    <a:tint val="75000"/>
                  </a:prstClr>
                </a:solidFill>
                <a:latin typeface="+mn-lt"/>
                <a:ea typeface="+mn-ea"/>
              </a:defRPr>
            </a:lvl1pPr>
          </a:lstStyle>
          <a:p>
            <a:pPr defTabSz="844083">
              <a:defRPr/>
            </a:pPr>
            <a:endParaRPr lang="ja-JP" altLang="en-US"/>
          </a:p>
        </p:txBody>
      </p:sp>
      <p:sp>
        <p:nvSpPr>
          <p:cNvPr id="8" name="スライド番号プレースホルダ 5"/>
          <p:cNvSpPr>
            <a:spLocks noGrp="1"/>
          </p:cNvSpPr>
          <p:nvPr>
            <p:ph type="sldNum" sz="quarter" idx="4"/>
          </p:nvPr>
        </p:nvSpPr>
        <p:spPr>
          <a:xfrm>
            <a:off x="7591425" y="6578602"/>
            <a:ext cx="2311400" cy="271463"/>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defRPr lang="ja-JP" altLang="en-US" sz="1015" smtClean="0">
                <a:solidFill>
                  <a:prstClr val="black"/>
                </a:solidFill>
                <a:latin typeface="Arial" charset="0"/>
                <a:ea typeface="Gulim" pitchFamily="34" charset="-127"/>
              </a:defRPr>
            </a:lvl1pPr>
          </a:lstStyle>
          <a:p>
            <a:pPr algn="r" defTabSz="457200" fontAlgn="auto" latinLnBrk="1">
              <a:spcBef>
                <a:spcPts val="0"/>
              </a:spcBef>
              <a:spcAft>
                <a:spcPts val="0"/>
              </a:spcAft>
            </a:pPr>
            <a:fld id="{2D445476-B57F-464F-8319-C26E69740EC0}" type="slidenum">
              <a:rPr kumimoji="0" lang="en-US" altLang="ja-JP" b="0" smtClean="0"/>
              <a:pPr algn="r" defTabSz="457200" fontAlgn="auto" latinLnBrk="1">
                <a:spcBef>
                  <a:spcPts val="0"/>
                </a:spcBef>
                <a:spcAft>
                  <a:spcPts val="0"/>
                </a:spcAft>
              </a:pPr>
              <a:t>‹#›</a:t>
            </a:fld>
            <a:endParaRPr kumimoji="0" lang="en-US" altLang="ja-JP" b="0"/>
          </a:p>
        </p:txBody>
      </p:sp>
    </p:spTree>
    <p:extLst>
      <p:ext uri="{BB962C8B-B14F-4D97-AF65-F5344CB8AC3E}">
        <p14:creationId xmlns:p14="http://schemas.microsoft.com/office/powerpoint/2010/main" val="2254503924"/>
      </p:ext>
    </p:extLst>
  </p:cSld>
  <p:clrMap bg1="lt1" tx1="dk1" bg2="lt2" tx2="dk2" accent1="accent1" accent2="accent2" accent3="accent3" accent4="accent4" accent5="accent5" accent6="accent6" hlink="hlink" folHlink="folHlink"/>
  <p:sldLayoutIdLst>
    <p:sldLayoutId id="2147484822" r:id="rId1"/>
    <p:sldLayoutId id="2147484823" r:id="rId2"/>
    <p:sldLayoutId id="2147484824" r:id="rId3"/>
    <p:sldLayoutId id="2147484825" r:id="rId4"/>
    <p:sldLayoutId id="2147484826" r:id="rId5"/>
    <p:sldLayoutId id="2147484827" r:id="rId6"/>
    <p:sldLayoutId id="2147484828" r:id="rId7"/>
  </p:sldLayoutIdLst>
  <p:hf hdr="0" ftr="0" dt="0"/>
  <p:txStyles>
    <p:titleStyle>
      <a:lvl1pPr algn="ctr" rtl="0" eaLnBrk="1" fontAlgn="base" hangingPunct="1">
        <a:spcBef>
          <a:spcPct val="0"/>
        </a:spcBef>
        <a:spcAft>
          <a:spcPct val="0"/>
        </a:spcAft>
        <a:defRPr kumimoji="1" sz="4062" kern="1200">
          <a:solidFill>
            <a:schemeClr val="tx1"/>
          </a:solidFill>
          <a:latin typeface="+mj-lt"/>
          <a:ea typeface="+mj-ea"/>
          <a:cs typeface="+mj-cs"/>
        </a:defRPr>
      </a:lvl1pPr>
      <a:lvl2pPr algn="ctr" rtl="0" eaLnBrk="1" fontAlgn="base" hangingPunct="1">
        <a:spcBef>
          <a:spcPct val="0"/>
        </a:spcBef>
        <a:spcAft>
          <a:spcPct val="0"/>
        </a:spcAft>
        <a:defRPr kumimoji="1" sz="4062">
          <a:solidFill>
            <a:schemeClr val="tx1"/>
          </a:solidFill>
          <a:latin typeface="Calibri" pitchFamily="34" charset="0"/>
          <a:ea typeface="ＭＳ Ｐゴシック" charset="-128"/>
        </a:defRPr>
      </a:lvl2pPr>
      <a:lvl3pPr algn="ctr" rtl="0" eaLnBrk="1" fontAlgn="base" hangingPunct="1">
        <a:spcBef>
          <a:spcPct val="0"/>
        </a:spcBef>
        <a:spcAft>
          <a:spcPct val="0"/>
        </a:spcAft>
        <a:defRPr kumimoji="1" sz="4062">
          <a:solidFill>
            <a:schemeClr val="tx1"/>
          </a:solidFill>
          <a:latin typeface="Calibri" pitchFamily="34" charset="0"/>
          <a:ea typeface="ＭＳ Ｐゴシック" charset="-128"/>
        </a:defRPr>
      </a:lvl3pPr>
      <a:lvl4pPr algn="ctr" rtl="0" eaLnBrk="1" fontAlgn="base" hangingPunct="1">
        <a:spcBef>
          <a:spcPct val="0"/>
        </a:spcBef>
        <a:spcAft>
          <a:spcPct val="0"/>
        </a:spcAft>
        <a:defRPr kumimoji="1" sz="4062">
          <a:solidFill>
            <a:schemeClr val="tx1"/>
          </a:solidFill>
          <a:latin typeface="Calibri" pitchFamily="34" charset="0"/>
          <a:ea typeface="ＭＳ Ｐゴシック" charset="-128"/>
        </a:defRPr>
      </a:lvl4pPr>
      <a:lvl5pPr algn="ctr" rtl="0" eaLnBrk="1" fontAlgn="base" hangingPunct="1">
        <a:spcBef>
          <a:spcPct val="0"/>
        </a:spcBef>
        <a:spcAft>
          <a:spcPct val="0"/>
        </a:spcAft>
        <a:defRPr kumimoji="1" sz="4062">
          <a:solidFill>
            <a:schemeClr val="tx1"/>
          </a:solidFill>
          <a:latin typeface="Calibri" pitchFamily="34" charset="0"/>
          <a:ea typeface="ＭＳ Ｐゴシック" charset="-128"/>
        </a:defRPr>
      </a:lvl5pPr>
      <a:lvl6pPr marL="421884" algn="ctr" rtl="0" eaLnBrk="1" fontAlgn="base" hangingPunct="1">
        <a:spcBef>
          <a:spcPct val="0"/>
        </a:spcBef>
        <a:spcAft>
          <a:spcPct val="0"/>
        </a:spcAft>
        <a:defRPr kumimoji="1" sz="4062">
          <a:solidFill>
            <a:schemeClr val="tx1"/>
          </a:solidFill>
          <a:latin typeface="Calibri" pitchFamily="34" charset="0"/>
          <a:ea typeface="ＭＳ Ｐゴシック" charset="-128"/>
        </a:defRPr>
      </a:lvl6pPr>
      <a:lvl7pPr marL="843772" algn="ctr" rtl="0" eaLnBrk="1" fontAlgn="base" hangingPunct="1">
        <a:spcBef>
          <a:spcPct val="0"/>
        </a:spcBef>
        <a:spcAft>
          <a:spcPct val="0"/>
        </a:spcAft>
        <a:defRPr kumimoji="1" sz="4062">
          <a:solidFill>
            <a:schemeClr val="tx1"/>
          </a:solidFill>
          <a:latin typeface="Calibri" pitchFamily="34" charset="0"/>
          <a:ea typeface="ＭＳ Ｐゴシック" charset="-128"/>
        </a:defRPr>
      </a:lvl7pPr>
      <a:lvl8pPr marL="1265656" algn="ctr" rtl="0" eaLnBrk="1" fontAlgn="base" hangingPunct="1">
        <a:spcBef>
          <a:spcPct val="0"/>
        </a:spcBef>
        <a:spcAft>
          <a:spcPct val="0"/>
        </a:spcAft>
        <a:defRPr kumimoji="1" sz="4062">
          <a:solidFill>
            <a:schemeClr val="tx1"/>
          </a:solidFill>
          <a:latin typeface="Calibri" pitchFamily="34" charset="0"/>
          <a:ea typeface="ＭＳ Ｐゴシック" charset="-128"/>
        </a:defRPr>
      </a:lvl8pPr>
      <a:lvl9pPr marL="1687542" algn="ctr" rtl="0" eaLnBrk="1" fontAlgn="base" hangingPunct="1">
        <a:spcBef>
          <a:spcPct val="0"/>
        </a:spcBef>
        <a:spcAft>
          <a:spcPct val="0"/>
        </a:spcAft>
        <a:defRPr kumimoji="1" sz="4062">
          <a:solidFill>
            <a:schemeClr val="tx1"/>
          </a:solidFill>
          <a:latin typeface="Calibri" pitchFamily="34" charset="0"/>
          <a:ea typeface="ＭＳ Ｐゴシック" charset="-128"/>
        </a:defRPr>
      </a:lvl9pPr>
    </p:titleStyle>
    <p:bodyStyle>
      <a:lvl1pPr marL="315066" indent="-315066" algn="l" rtl="0" eaLnBrk="1" fontAlgn="base" hangingPunct="1">
        <a:spcBef>
          <a:spcPct val="20000"/>
        </a:spcBef>
        <a:spcAft>
          <a:spcPct val="0"/>
        </a:spcAft>
        <a:buFont typeface="Wingdings" pitchFamily="2" charset="2"/>
        <a:buChar char="n"/>
        <a:defRPr kumimoji="1" sz="2954" kern="1200">
          <a:solidFill>
            <a:schemeClr val="tx1"/>
          </a:solidFill>
          <a:latin typeface="+mn-lt"/>
          <a:ea typeface="+mn-ea"/>
          <a:cs typeface="+mn-cs"/>
        </a:defRPr>
      </a:lvl1pPr>
      <a:lvl2pPr marL="684352" indent="-262311" algn="l" rtl="0" eaLnBrk="1" fontAlgn="base" hangingPunct="1">
        <a:spcBef>
          <a:spcPct val="20000"/>
        </a:spcBef>
        <a:spcAft>
          <a:spcPct val="0"/>
        </a:spcAft>
        <a:buFont typeface="Wingdings" pitchFamily="2" charset="2"/>
        <a:buChar char="Ø"/>
        <a:defRPr kumimoji="1" sz="2585" kern="1200">
          <a:solidFill>
            <a:schemeClr val="tx1"/>
          </a:solidFill>
          <a:latin typeface="+mn-lt"/>
          <a:ea typeface="+mn-ea"/>
          <a:cs typeface="+mn-cs"/>
        </a:defRPr>
      </a:lvl2pPr>
      <a:lvl3pPr marL="1053638" indent="-209556" algn="l" rtl="0" eaLnBrk="1" fontAlgn="base" hangingPunct="1">
        <a:spcBef>
          <a:spcPct val="20000"/>
        </a:spcBef>
        <a:spcAft>
          <a:spcPct val="0"/>
        </a:spcAft>
        <a:buFont typeface="Arial" charset="0"/>
        <a:buChar char="•"/>
        <a:defRPr kumimoji="1" sz="2215" kern="1200">
          <a:solidFill>
            <a:schemeClr val="tx1"/>
          </a:solidFill>
          <a:latin typeface="+mn-lt"/>
          <a:ea typeface="+mn-ea"/>
          <a:cs typeface="+mn-cs"/>
        </a:defRPr>
      </a:lvl3pPr>
      <a:lvl4pPr marL="1475680" indent="-209556" algn="l" rtl="0" eaLnBrk="1" fontAlgn="base" hangingPunct="1">
        <a:spcBef>
          <a:spcPct val="20000"/>
        </a:spcBef>
        <a:spcAft>
          <a:spcPct val="0"/>
        </a:spcAft>
        <a:buFont typeface="Arial" charset="0"/>
        <a:buChar char="–"/>
        <a:defRPr kumimoji="1" sz="1846" kern="1200">
          <a:solidFill>
            <a:schemeClr val="tx1"/>
          </a:solidFill>
          <a:latin typeface="+mn-lt"/>
          <a:ea typeface="+mn-ea"/>
          <a:cs typeface="+mn-cs"/>
        </a:defRPr>
      </a:lvl4pPr>
      <a:lvl5pPr marL="1897721" indent="-209556" algn="l" rtl="0" eaLnBrk="1" fontAlgn="base" hangingPunct="1">
        <a:spcBef>
          <a:spcPct val="20000"/>
        </a:spcBef>
        <a:spcAft>
          <a:spcPct val="0"/>
        </a:spcAft>
        <a:buFont typeface="Arial" charset="0"/>
        <a:buChar char="»"/>
        <a:defRPr kumimoji="1" sz="1846" kern="1200">
          <a:solidFill>
            <a:schemeClr val="tx1"/>
          </a:solidFill>
          <a:latin typeface="+mn-lt"/>
          <a:ea typeface="+mn-ea"/>
          <a:cs typeface="+mn-cs"/>
        </a:defRPr>
      </a:lvl5pPr>
      <a:lvl6pPr marL="2320370" indent="-210943" algn="l" defTabSz="843772" rtl="0" eaLnBrk="1" latinLnBrk="0" hangingPunct="1">
        <a:spcBef>
          <a:spcPct val="20000"/>
        </a:spcBef>
        <a:buFont typeface="Arial" pitchFamily="34" charset="0"/>
        <a:buChar char="•"/>
        <a:defRPr kumimoji="1" sz="1846" kern="1200">
          <a:solidFill>
            <a:schemeClr val="tx1"/>
          </a:solidFill>
          <a:latin typeface="+mn-lt"/>
          <a:ea typeface="+mn-ea"/>
          <a:cs typeface="+mn-cs"/>
        </a:defRPr>
      </a:lvl6pPr>
      <a:lvl7pPr marL="2742255" indent="-210943" algn="l" defTabSz="843772" rtl="0" eaLnBrk="1" latinLnBrk="0" hangingPunct="1">
        <a:spcBef>
          <a:spcPct val="20000"/>
        </a:spcBef>
        <a:buFont typeface="Arial" pitchFamily="34" charset="0"/>
        <a:buChar char="•"/>
        <a:defRPr kumimoji="1" sz="1846" kern="1200">
          <a:solidFill>
            <a:schemeClr val="tx1"/>
          </a:solidFill>
          <a:latin typeface="+mn-lt"/>
          <a:ea typeface="+mn-ea"/>
          <a:cs typeface="+mn-cs"/>
        </a:defRPr>
      </a:lvl7pPr>
      <a:lvl8pPr marL="3164140" indent="-210943" algn="l" defTabSz="843772" rtl="0" eaLnBrk="1" latinLnBrk="0" hangingPunct="1">
        <a:spcBef>
          <a:spcPct val="20000"/>
        </a:spcBef>
        <a:buFont typeface="Arial" pitchFamily="34" charset="0"/>
        <a:buChar char="•"/>
        <a:defRPr kumimoji="1" sz="1846" kern="1200">
          <a:solidFill>
            <a:schemeClr val="tx1"/>
          </a:solidFill>
          <a:latin typeface="+mn-lt"/>
          <a:ea typeface="+mn-ea"/>
          <a:cs typeface="+mn-cs"/>
        </a:defRPr>
      </a:lvl8pPr>
      <a:lvl9pPr marL="3586026" indent="-210943" algn="l" defTabSz="843772" rtl="0" eaLnBrk="1" latinLnBrk="0" hangingPunct="1">
        <a:spcBef>
          <a:spcPct val="20000"/>
        </a:spcBef>
        <a:buFont typeface="Arial" pitchFamily="34" charset="0"/>
        <a:buChar char="•"/>
        <a:defRPr kumimoji="1" sz="1846" kern="1200">
          <a:solidFill>
            <a:schemeClr val="tx1"/>
          </a:solidFill>
          <a:latin typeface="+mn-lt"/>
          <a:ea typeface="+mn-ea"/>
          <a:cs typeface="+mn-cs"/>
        </a:defRPr>
      </a:lvl9pPr>
    </p:bodyStyle>
    <p:otherStyle>
      <a:defPPr>
        <a:defRPr lang="ja-JP"/>
      </a:defPPr>
      <a:lvl1pPr marL="0" algn="l" defTabSz="843772" rtl="0" eaLnBrk="1" latinLnBrk="0" hangingPunct="1">
        <a:defRPr kumimoji="1" sz="1662" kern="1200">
          <a:solidFill>
            <a:schemeClr val="tx1"/>
          </a:solidFill>
          <a:latin typeface="+mn-lt"/>
          <a:ea typeface="+mn-ea"/>
          <a:cs typeface="+mn-cs"/>
        </a:defRPr>
      </a:lvl1pPr>
      <a:lvl2pPr marL="421884" algn="l" defTabSz="843772" rtl="0" eaLnBrk="1" latinLnBrk="0" hangingPunct="1">
        <a:defRPr kumimoji="1" sz="1662" kern="1200">
          <a:solidFill>
            <a:schemeClr val="tx1"/>
          </a:solidFill>
          <a:latin typeface="+mn-lt"/>
          <a:ea typeface="+mn-ea"/>
          <a:cs typeface="+mn-cs"/>
        </a:defRPr>
      </a:lvl2pPr>
      <a:lvl3pPr marL="843772" algn="l" defTabSz="843772" rtl="0" eaLnBrk="1" latinLnBrk="0" hangingPunct="1">
        <a:defRPr kumimoji="1" sz="1662" kern="1200">
          <a:solidFill>
            <a:schemeClr val="tx1"/>
          </a:solidFill>
          <a:latin typeface="+mn-lt"/>
          <a:ea typeface="+mn-ea"/>
          <a:cs typeface="+mn-cs"/>
        </a:defRPr>
      </a:lvl3pPr>
      <a:lvl4pPr marL="1265656" algn="l" defTabSz="843772" rtl="0" eaLnBrk="1" latinLnBrk="0" hangingPunct="1">
        <a:defRPr kumimoji="1" sz="1662" kern="1200">
          <a:solidFill>
            <a:schemeClr val="tx1"/>
          </a:solidFill>
          <a:latin typeface="+mn-lt"/>
          <a:ea typeface="+mn-ea"/>
          <a:cs typeface="+mn-cs"/>
        </a:defRPr>
      </a:lvl4pPr>
      <a:lvl5pPr marL="1687542" algn="l" defTabSz="843772" rtl="0" eaLnBrk="1" latinLnBrk="0" hangingPunct="1">
        <a:defRPr kumimoji="1" sz="1662" kern="1200">
          <a:solidFill>
            <a:schemeClr val="tx1"/>
          </a:solidFill>
          <a:latin typeface="+mn-lt"/>
          <a:ea typeface="+mn-ea"/>
          <a:cs typeface="+mn-cs"/>
        </a:defRPr>
      </a:lvl5pPr>
      <a:lvl6pPr marL="2109428" algn="l" defTabSz="843772" rtl="0" eaLnBrk="1" latinLnBrk="0" hangingPunct="1">
        <a:defRPr kumimoji="1" sz="1662" kern="1200">
          <a:solidFill>
            <a:schemeClr val="tx1"/>
          </a:solidFill>
          <a:latin typeface="+mn-lt"/>
          <a:ea typeface="+mn-ea"/>
          <a:cs typeface="+mn-cs"/>
        </a:defRPr>
      </a:lvl6pPr>
      <a:lvl7pPr marL="2531312" algn="l" defTabSz="843772" rtl="0" eaLnBrk="1" latinLnBrk="0" hangingPunct="1">
        <a:defRPr kumimoji="1" sz="1662" kern="1200">
          <a:solidFill>
            <a:schemeClr val="tx1"/>
          </a:solidFill>
          <a:latin typeface="+mn-lt"/>
          <a:ea typeface="+mn-ea"/>
          <a:cs typeface="+mn-cs"/>
        </a:defRPr>
      </a:lvl7pPr>
      <a:lvl8pPr marL="2953198" algn="l" defTabSz="843772" rtl="0" eaLnBrk="1" latinLnBrk="0" hangingPunct="1">
        <a:defRPr kumimoji="1" sz="1662" kern="1200">
          <a:solidFill>
            <a:schemeClr val="tx1"/>
          </a:solidFill>
          <a:latin typeface="+mn-lt"/>
          <a:ea typeface="+mn-ea"/>
          <a:cs typeface="+mn-cs"/>
        </a:defRPr>
      </a:lvl8pPr>
      <a:lvl9pPr marL="3375083" algn="l" defTabSz="843772" rtl="0" eaLnBrk="1" latinLnBrk="0" hangingPunct="1">
        <a:defRPr kumimoji="1" sz="1662"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endParaRPr lang="ja-JP" altLang="en-US" b="0">
              <a:solidFill>
                <a:prstClr val="black">
                  <a:tint val="75000"/>
                </a:prstClr>
              </a:solidFill>
              <a:latin typeface="Calibri" panose="020F0502020204030204"/>
              <a:ea typeface="ＭＳ Ｐゴシック" panose="020B0600070205080204" pitchFamily="50" charset="-128"/>
            </a:endParaRPr>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ja-JP" altLang="en-US" b="0">
              <a:solidFill>
                <a:prstClr val="black">
                  <a:tint val="75000"/>
                </a:prstClr>
              </a:solidFill>
              <a:latin typeface="Calibri" panose="020F0502020204030204"/>
              <a:ea typeface="ＭＳ Ｐゴシック" panose="020B0600070205080204" pitchFamily="50" charset="-128"/>
            </a:endParaRPr>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9476C1FD-1E31-42C8-972C-25039CD24B2D}" type="slidenum">
              <a:rPr lang="ja-JP" altLang="en-US" b="0" smtClean="0">
                <a:solidFill>
                  <a:prstClr val="black">
                    <a:tint val="75000"/>
                  </a:prstClr>
                </a:solidFill>
                <a:latin typeface="Calibri" panose="020F0502020204030204"/>
                <a:ea typeface="ＭＳ Ｐゴシック" panose="020B0600070205080204" pitchFamily="50" charset="-128"/>
              </a:rPr>
              <a:pPr fontAlgn="auto">
                <a:spcBef>
                  <a:spcPts val="0"/>
                </a:spcBef>
                <a:spcAft>
                  <a:spcPts val="0"/>
                </a:spcAft>
              </a:pPr>
              <a:t>‹#›</a:t>
            </a:fld>
            <a:endParaRPr lang="ja-JP" altLang="en-US" b="0">
              <a:solidFill>
                <a:prstClr val="black">
                  <a:tint val="75000"/>
                </a:prstClr>
              </a:solidFill>
              <a:latin typeface="Calibri" panose="020F0502020204030204"/>
              <a:ea typeface="ＭＳ Ｐゴシック" panose="020B0600070205080204" pitchFamily="50" charset="-128"/>
            </a:endParaRPr>
          </a:p>
        </p:txBody>
      </p:sp>
    </p:spTree>
    <p:extLst>
      <p:ext uri="{BB962C8B-B14F-4D97-AF65-F5344CB8AC3E}">
        <p14:creationId xmlns:p14="http://schemas.microsoft.com/office/powerpoint/2010/main" val="1249075979"/>
      </p:ext>
    </p:extLst>
  </p:cSld>
  <p:clrMap bg1="lt1" tx1="dk1" bg2="lt2" tx2="dk2" accent1="accent1" accent2="accent2" accent3="accent3" accent4="accent4" accent5="accent5" accent6="accent6" hlink="hlink" folHlink="folHlink"/>
  <p:sldLayoutIdLst>
    <p:sldLayoutId id="2147484830" r:id="rId1"/>
    <p:sldLayoutId id="2147484831" r:id="rId2"/>
    <p:sldLayoutId id="2147484832" r:id="rId3"/>
    <p:sldLayoutId id="2147484833" r:id="rId4"/>
    <p:sldLayoutId id="2147484834" r:id="rId5"/>
    <p:sldLayoutId id="2147484835" r:id="rId6"/>
    <p:sldLayoutId id="2147484836" r:id="rId7"/>
    <p:sldLayoutId id="2147484837" r:id="rId8"/>
    <p:sldLayoutId id="2147484838" r:id="rId9"/>
    <p:sldLayoutId id="2147484839" r:id="rId10"/>
    <p:sldLayoutId id="2147484840"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AA0E7F2A-741F-4CB6-BE04-4D52A7BB0C26}" type="datetimeFigureOut">
              <a:rPr lang="ja-JP" altLang="en-US" b="0" smtClean="0">
                <a:solidFill>
                  <a:prstClr val="black">
                    <a:tint val="75000"/>
                  </a:prstClr>
                </a:solidFill>
                <a:latin typeface="Calibri" panose="020F0502020204030204"/>
                <a:ea typeface="ＭＳ Ｐゴシック" panose="020B0600070205080204" pitchFamily="50" charset="-128"/>
              </a:rPr>
              <a:pPr fontAlgn="auto">
                <a:spcBef>
                  <a:spcPts val="0"/>
                </a:spcBef>
                <a:spcAft>
                  <a:spcPts val="0"/>
                </a:spcAft>
              </a:pPr>
              <a:t>2017/5/10</a:t>
            </a:fld>
            <a:endParaRPr lang="ja-JP" altLang="en-US" b="0">
              <a:solidFill>
                <a:prstClr val="black">
                  <a:tint val="75000"/>
                </a:prstClr>
              </a:solidFill>
              <a:latin typeface="Calibri" panose="020F0502020204030204"/>
              <a:ea typeface="ＭＳ Ｐゴシック" panose="020B0600070205080204" pitchFamily="50" charset="-128"/>
            </a:endParaRPr>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ja-JP" altLang="en-US" b="0">
              <a:solidFill>
                <a:prstClr val="black">
                  <a:tint val="75000"/>
                </a:prstClr>
              </a:solidFill>
              <a:latin typeface="Calibri" panose="020F0502020204030204"/>
              <a:ea typeface="ＭＳ Ｐゴシック" panose="020B0600070205080204" pitchFamily="50" charset="-128"/>
            </a:endParaRPr>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9476C1FD-1E31-42C8-972C-25039CD24B2D}" type="slidenum">
              <a:rPr lang="ja-JP" altLang="en-US" b="0" smtClean="0">
                <a:solidFill>
                  <a:prstClr val="black">
                    <a:tint val="75000"/>
                  </a:prstClr>
                </a:solidFill>
                <a:latin typeface="Calibri" panose="020F0502020204030204"/>
                <a:ea typeface="ＭＳ Ｐゴシック" panose="020B0600070205080204" pitchFamily="50" charset="-128"/>
              </a:rPr>
              <a:pPr fontAlgn="auto">
                <a:spcBef>
                  <a:spcPts val="0"/>
                </a:spcBef>
                <a:spcAft>
                  <a:spcPts val="0"/>
                </a:spcAft>
              </a:pPr>
              <a:t>‹#›</a:t>
            </a:fld>
            <a:endParaRPr lang="ja-JP" altLang="en-US" b="0">
              <a:solidFill>
                <a:prstClr val="black">
                  <a:tint val="75000"/>
                </a:prstClr>
              </a:solidFill>
              <a:latin typeface="Calibri" panose="020F0502020204030204"/>
              <a:ea typeface="ＭＳ Ｐゴシック" panose="020B0600070205080204" pitchFamily="50" charset="-128"/>
            </a:endParaRPr>
          </a:p>
        </p:txBody>
      </p:sp>
    </p:spTree>
    <p:extLst>
      <p:ext uri="{BB962C8B-B14F-4D97-AF65-F5344CB8AC3E}">
        <p14:creationId xmlns:p14="http://schemas.microsoft.com/office/powerpoint/2010/main" val="4022682731"/>
      </p:ext>
    </p:extLst>
  </p:cSld>
  <p:clrMap bg1="lt1" tx1="dk1" bg2="lt2" tx2="dk2" accent1="accent1" accent2="accent2" accent3="accent3" accent4="accent4" accent5="accent5" accent6="accent6" hlink="hlink" folHlink="folHlink"/>
  <p:sldLayoutIdLst>
    <p:sldLayoutId id="2147484842" r:id="rId1"/>
    <p:sldLayoutId id="2147484843" r:id="rId2"/>
    <p:sldLayoutId id="2147484844" r:id="rId3"/>
    <p:sldLayoutId id="2147484845" r:id="rId4"/>
    <p:sldLayoutId id="2147484846" r:id="rId5"/>
    <p:sldLayoutId id="2147484847" r:id="rId6"/>
    <p:sldLayoutId id="2147484848" r:id="rId7"/>
    <p:sldLayoutId id="2147484849" r:id="rId8"/>
    <p:sldLayoutId id="2147484850" r:id="rId9"/>
    <p:sldLayoutId id="2147484851" r:id="rId10"/>
    <p:sldLayoutId id="2147484852"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0.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7.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37.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34.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4.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notesSlide" Target="../notesSlides/notesSlide7.xml"/><Relationship Id="rId1" Type="http://schemas.openxmlformats.org/officeDocument/2006/relationships/slideLayout" Target="../slideLayouts/slideLayout12.xml"/><Relationship Id="rId6" Type="http://schemas.openxmlformats.org/officeDocument/2006/relationships/image" Target="../media/image13.png"/><Relationship Id="rId5" Type="http://schemas.openxmlformats.org/officeDocument/2006/relationships/image" Target="../media/image12.png"/><Relationship Id="rId10" Type="http://schemas.openxmlformats.org/officeDocument/2006/relationships/image" Target="../media/image17.png"/><Relationship Id="rId4" Type="http://schemas.openxmlformats.org/officeDocument/2006/relationships/image" Target="../media/image11.png"/><Relationship Id="rId9"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ctrTitle"/>
          </p:nvPr>
        </p:nvSpPr>
        <p:spPr>
          <a:xfrm>
            <a:off x="742950" y="1844825"/>
            <a:ext cx="8420100" cy="1800200"/>
          </a:xfrm>
        </p:spPr>
        <p:txBody>
          <a:bodyPr/>
          <a:lstStyle/>
          <a:p>
            <a:r>
              <a:rPr lang="en-US" altLang="ja-JP" dirty="0">
                <a:latin typeface="+mj-lt"/>
              </a:rPr>
              <a:t>Open Government Data Activities in Japan</a:t>
            </a:r>
            <a:endParaRPr kumimoji="1" lang="ja-JP" altLang="en-US" dirty="0">
              <a:latin typeface="+mj-lt"/>
              <a:ea typeface="Meiryo UI" panose="020B0604030504040204" pitchFamily="50" charset="-128"/>
              <a:cs typeface="Meiryo UI" panose="020B0604030504040204" pitchFamily="50" charset="-128"/>
            </a:endParaRPr>
          </a:p>
        </p:txBody>
      </p:sp>
      <p:sp>
        <p:nvSpPr>
          <p:cNvPr id="14" name="正方形/長方形 13"/>
          <p:cNvSpPr/>
          <p:nvPr/>
        </p:nvSpPr>
        <p:spPr>
          <a:xfrm>
            <a:off x="9556503" y="6249858"/>
            <a:ext cx="167440" cy="29483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ja-JP" altLang="en-US">
              <a:solidFill>
                <a:prstClr val="white"/>
              </a:solidFill>
            </a:endParaRPr>
          </a:p>
        </p:txBody>
      </p:sp>
      <p:sp>
        <p:nvSpPr>
          <p:cNvPr id="4" name="サブタイトル 5"/>
          <p:cNvSpPr>
            <a:spLocks noGrp="1"/>
          </p:cNvSpPr>
          <p:nvPr>
            <p:ph type="subTitle" idx="1"/>
          </p:nvPr>
        </p:nvSpPr>
        <p:spPr>
          <a:xfrm>
            <a:off x="3656856" y="4246488"/>
            <a:ext cx="5904657" cy="2232248"/>
          </a:xfrm>
        </p:spPr>
        <p:txBody>
          <a:bodyPr anchor="b"/>
          <a:lstStyle/>
          <a:p>
            <a:pPr algn="r"/>
            <a:r>
              <a:rPr lang="en-US" altLang="ja-JP" sz="2400" dirty="0">
                <a:latin typeface="+mj-lt"/>
                <a:ea typeface="Meiryo UI" panose="020B0604030504040204" pitchFamily="50" charset="-128"/>
                <a:cs typeface="Meiryo UI" panose="020B0604030504040204" pitchFamily="50" charset="-128"/>
              </a:rPr>
              <a:t>May.</a:t>
            </a:r>
            <a:r>
              <a:rPr lang="ja-JP" altLang="en-US" sz="2400" dirty="0">
                <a:latin typeface="+mj-lt"/>
                <a:ea typeface="Meiryo UI" panose="020B0604030504040204" pitchFamily="50" charset="-128"/>
                <a:cs typeface="Meiryo UI" panose="020B0604030504040204" pitchFamily="50" charset="-128"/>
              </a:rPr>
              <a:t> </a:t>
            </a:r>
            <a:r>
              <a:rPr lang="en-US" altLang="ja-JP" sz="2400" dirty="0">
                <a:latin typeface="+mj-lt"/>
                <a:ea typeface="Meiryo UI" panose="020B0604030504040204" pitchFamily="50" charset="-128"/>
                <a:cs typeface="Meiryo UI" panose="020B0604030504040204" pitchFamily="50" charset="-128"/>
              </a:rPr>
              <a:t>11,</a:t>
            </a:r>
            <a:r>
              <a:rPr lang="ja-JP" altLang="en-US" sz="2400" dirty="0">
                <a:latin typeface="+mj-lt"/>
                <a:ea typeface="Meiryo UI" panose="020B0604030504040204" pitchFamily="50" charset="-128"/>
                <a:cs typeface="Meiryo UI" panose="020B0604030504040204" pitchFamily="50" charset="-128"/>
              </a:rPr>
              <a:t> </a:t>
            </a:r>
            <a:r>
              <a:rPr lang="en-US" altLang="ja-JP" sz="2400" dirty="0">
                <a:latin typeface="+mj-lt"/>
                <a:ea typeface="Meiryo UI" panose="020B0604030504040204" pitchFamily="50" charset="-128"/>
                <a:cs typeface="Meiryo UI" panose="020B0604030504040204" pitchFamily="50" charset="-128"/>
              </a:rPr>
              <a:t>2017</a:t>
            </a:r>
          </a:p>
          <a:p>
            <a:pPr algn="r"/>
            <a:r>
              <a:rPr lang="ja-JP" altLang="en-US" sz="2400" dirty="0">
                <a:latin typeface="+mj-lt"/>
                <a:ea typeface="Meiryo UI" panose="020B0604030504040204" pitchFamily="50" charset="-128"/>
                <a:cs typeface="Meiryo UI" panose="020B0604030504040204" pitchFamily="50" charset="-128"/>
              </a:rPr>
              <a:t> </a:t>
            </a:r>
            <a:r>
              <a:rPr lang="en-US" altLang="ja-JP" sz="2400" dirty="0" err="1">
                <a:latin typeface="+mj-lt"/>
                <a:ea typeface="Meiryo UI" panose="020B0604030504040204" pitchFamily="50" charset="-128"/>
                <a:cs typeface="Meiryo UI" panose="020B0604030504040204" pitchFamily="50" charset="-128"/>
              </a:rPr>
              <a:t>Eisaku</a:t>
            </a:r>
            <a:r>
              <a:rPr lang="en-US" altLang="ja-JP" sz="2400" dirty="0">
                <a:latin typeface="+mj-lt"/>
                <a:ea typeface="Meiryo UI" panose="020B0604030504040204" pitchFamily="50" charset="-128"/>
                <a:cs typeface="Meiryo UI" panose="020B0604030504040204" pitchFamily="50" charset="-128"/>
              </a:rPr>
              <a:t> </a:t>
            </a:r>
            <a:r>
              <a:rPr lang="en-US" altLang="ja-JP" sz="2400" dirty="0" err="1">
                <a:latin typeface="+mj-lt"/>
                <a:ea typeface="Meiryo UI" panose="020B0604030504040204" pitchFamily="50" charset="-128"/>
                <a:cs typeface="Meiryo UI" panose="020B0604030504040204" pitchFamily="50" charset="-128"/>
              </a:rPr>
              <a:t>Yamaji</a:t>
            </a:r>
            <a:r>
              <a:rPr lang="en-US" altLang="ja-JP" sz="2400" dirty="0">
                <a:latin typeface="+mj-lt"/>
                <a:ea typeface="Meiryo UI" panose="020B0604030504040204" pitchFamily="50" charset="-128"/>
                <a:cs typeface="Meiryo UI" panose="020B0604030504040204" pitchFamily="50" charset="-128"/>
              </a:rPr>
              <a:t>, Counsellor </a:t>
            </a:r>
            <a:endParaRPr kumimoji="1" lang="en-US" altLang="ja-JP" sz="2400" dirty="0">
              <a:latin typeface="+mj-lt"/>
              <a:ea typeface="Meiryo UI" panose="020B0604030504040204" pitchFamily="50" charset="-128"/>
              <a:cs typeface="Meiryo UI" panose="020B0604030504040204" pitchFamily="50" charset="-128"/>
            </a:endParaRPr>
          </a:p>
          <a:p>
            <a:pPr algn="r"/>
            <a:r>
              <a:rPr lang="en-US" altLang="ja-JP" sz="2400" dirty="0">
                <a:latin typeface="+mj-lt"/>
                <a:ea typeface="Meiryo UI" panose="020B0604030504040204" pitchFamily="50" charset="-128"/>
                <a:cs typeface="Meiryo UI" panose="020B0604030504040204" pitchFamily="50" charset="-128"/>
              </a:rPr>
              <a:t>National Strategy Office of ICT</a:t>
            </a:r>
          </a:p>
          <a:p>
            <a:pPr algn="r"/>
            <a:r>
              <a:rPr lang="en-US" altLang="ja-JP" sz="2400" dirty="0">
                <a:latin typeface="+mj-lt"/>
                <a:ea typeface="Meiryo UI" panose="020B0604030504040204" pitchFamily="50" charset="-128"/>
                <a:cs typeface="Meiryo UI" panose="020B0604030504040204" pitchFamily="50" charset="-128"/>
              </a:rPr>
              <a:t>Cabinet Secretariat</a:t>
            </a:r>
          </a:p>
        </p:txBody>
      </p:sp>
      <p:sp>
        <p:nvSpPr>
          <p:cNvPr id="2" name="テキスト ボックス 1"/>
          <p:cNvSpPr txBox="1"/>
          <p:nvPr/>
        </p:nvSpPr>
        <p:spPr bwMode="auto">
          <a:xfrm>
            <a:off x="8527454" y="101373"/>
            <a:ext cx="1022716" cy="212366"/>
          </a:xfrm>
          <a:prstGeom prst="rect">
            <a:avLst/>
          </a:prstGeom>
          <a:noFill/>
          <a:ln w="9525" algn="ctr">
            <a:solidFill>
              <a:schemeClr val="tx1"/>
            </a:solidFill>
            <a:miter lim="800000"/>
            <a:headEnd/>
            <a:tailEnd/>
          </a:ln>
          <a:effectLst/>
        </p:spPr>
        <p:txBody>
          <a:bodyPr wrap="none" lIns="0" tIns="0" rIns="0" bIns="0" rtlCol="0">
            <a:spAutoFit/>
          </a:bodyPr>
          <a:lstStyle/>
          <a:p>
            <a:pPr algn="ctr">
              <a:lnSpc>
                <a:spcPct val="120000"/>
              </a:lnSpc>
              <a:spcBef>
                <a:spcPts val="400"/>
              </a:spcBef>
            </a:pPr>
            <a:r>
              <a:rPr kumimoji="1" lang="en-US" altLang="ja-JP" sz="1200" b="0" dirty="0">
                <a:latin typeface="メイリオ" panose="020B0604030504040204" pitchFamily="50" charset="-128"/>
                <a:ea typeface="メイリオ" panose="020B0604030504040204" pitchFamily="50" charset="-128"/>
                <a:cs typeface="メイリオ" panose="020B0604030504040204" pitchFamily="50" charset="-128"/>
              </a:rPr>
              <a:t> Document 8 </a:t>
            </a:r>
            <a:endParaRPr kumimoji="1" lang="ja-JP" altLang="en-US" sz="1200" b="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5120055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角丸四角形 15"/>
          <p:cNvSpPr/>
          <p:nvPr/>
        </p:nvSpPr>
        <p:spPr>
          <a:xfrm>
            <a:off x="0" y="323422"/>
            <a:ext cx="9904507" cy="6482227"/>
          </a:xfrm>
          <a:prstGeom prst="roundRect">
            <a:avLst>
              <a:gd name="adj" fmla="val 3471"/>
            </a:avLst>
          </a:prstGeom>
          <a:solidFill>
            <a:srgbClr val="FFFFCC"/>
          </a:soli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ja-JP" altLang="en-US" sz="1800" b="0" dirty="0">
              <a:solidFill>
                <a:prstClr val="white"/>
              </a:solidFill>
              <a:latin typeface="Times New Roman" panose="02020603050405020304" pitchFamily="18" charset="0"/>
              <a:ea typeface="Meiryo UI" panose="020B0604030504040204" pitchFamily="50" charset="-128"/>
              <a:cs typeface="Times New Roman" panose="02020603050405020304" pitchFamily="18" charset="0"/>
            </a:endParaRPr>
          </a:p>
        </p:txBody>
      </p:sp>
      <p:sp>
        <p:nvSpPr>
          <p:cNvPr id="4" name="テキスト ボックス 3"/>
          <p:cNvSpPr txBox="1"/>
          <p:nvPr/>
        </p:nvSpPr>
        <p:spPr>
          <a:xfrm>
            <a:off x="0" y="-15132"/>
            <a:ext cx="9906000" cy="338554"/>
          </a:xfrm>
          <a:prstGeom prst="rect">
            <a:avLst/>
          </a:prstGeom>
          <a:noFill/>
          <a:ln w="47625" cmpd="thickThin">
            <a:noFill/>
          </a:ln>
        </p:spPr>
        <p:txBody>
          <a:bodyPr wrap="square" rtlCol="0">
            <a:spAutoFit/>
          </a:bodyPr>
          <a:lstStyle/>
          <a:p>
            <a:pPr algn="ctr" fontAlgn="auto">
              <a:spcBef>
                <a:spcPts val="0"/>
              </a:spcBef>
              <a:spcAft>
                <a:spcPts val="0"/>
              </a:spcAft>
            </a:pPr>
            <a:r>
              <a:rPr lang="en-US" altLang="ja-JP" sz="160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rPr>
              <a:t>Outline of the Basic Act on the Advancement of Utilizing Public and Private Sector Data</a:t>
            </a:r>
            <a:endParaRPr lang="ja-JP" altLang="en-US" sz="160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endParaRPr>
          </a:p>
        </p:txBody>
      </p:sp>
      <p:sp>
        <p:nvSpPr>
          <p:cNvPr id="5" name="角丸四角形 4"/>
          <p:cNvSpPr/>
          <p:nvPr/>
        </p:nvSpPr>
        <p:spPr>
          <a:xfrm>
            <a:off x="88374" y="363856"/>
            <a:ext cx="9760961" cy="960701"/>
          </a:xfrm>
          <a:prstGeom prst="roundRect">
            <a:avLst>
              <a:gd name="adj" fmla="val 9284"/>
            </a:avLst>
          </a:prstGeom>
          <a:solidFill>
            <a:schemeClr val="bg1"/>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indent="623888" fontAlgn="auto">
              <a:lnSpc>
                <a:spcPct val="80000"/>
              </a:lnSpc>
              <a:spcBef>
                <a:spcPts val="0"/>
              </a:spcBef>
              <a:spcAft>
                <a:spcPts val="0"/>
              </a:spcAft>
            </a:pPr>
            <a:r>
              <a:rPr lang="en-US" altLang="ja-JP" sz="1000" b="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rPr>
              <a:t>The purpose of this Act is to determine the responsibilities of the State , etc. by providing for basic principles with respect to the advancement of appropriately and effectively utilizing public and private sector data (referred to as "Public and Private Sector Data Utilization"), to provide for matters that form the basis of the formulation of the Basic Plan for the Advancement of Utilizing Public and Private Sector Data  and other measures, and to comprehensively and effectively promote measures for the advancement of Public and Private Sector Data Utilization by establishing the Strategic Conference for the Advancement of Utilizing Public and Private Sector Data , in consideration of the importance of further development of the environment that contributes to the solution of problems faced by Japan, such as response to the rapid progress of the declining birth rate and aging population, by appropriately and effectively utilizing a wide variety and a great deal of information that is circulated via the Internet and other advanced information and telecommunications networks, thereby contributing to the realization of a society in which the citizens are able to safely live free of anxiety and a comfortable living environment. (Article 1)</a:t>
            </a:r>
            <a:endParaRPr lang="ja-JP" altLang="en-US" sz="1000" b="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endParaRPr>
          </a:p>
        </p:txBody>
      </p:sp>
      <p:cxnSp>
        <p:nvCxnSpPr>
          <p:cNvPr id="3" name="直線コネクタ 2"/>
          <p:cNvCxnSpPr/>
          <p:nvPr/>
        </p:nvCxnSpPr>
        <p:spPr>
          <a:xfrm>
            <a:off x="0" y="273219"/>
            <a:ext cx="9906000" cy="0"/>
          </a:xfrm>
          <a:prstGeom prst="line">
            <a:avLst/>
          </a:prstGeom>
          <a:ln w="50800" cmpd="dbl">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2" name="角丸四角形 11"/>
          <p:cNvSpPr/>
          <p:nvPr/>
        </p:nvSpPr>
        <p:spPr>
          <a:xfrm>
            <a:off x="4860000" y="2532701"/>
            <a:ext cx="4943960" cy="2191936"/>
          </a:xfrm>
          <a:prstGeom prst="roundRect">
            <a:avLst>
              <a:gd name="adj" fmla="val 4763"/>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fontAlgn="auto">
              <a:spcBef>
                <a:spcPts val="0"/>
              </a:spcBef>
              <a:spcAft>
                <a:spcPts val="0"/>
              </a:spcAft>
            </a:pPr>
            <a:endParaRPr lang="en-US" altLang="ja-JP" sz="1200" b="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endParaRPr>
          </a:p>
        </p:txBody>
      </p:sp>
      <p:sp>
        <p:nvSpPr>
          <p:cNvPr id="26" name="角丸四角形 25"/>
          <p:cNvSpPr/>
          <p:nvPr/>
        </p:nvSpPr>
        <p:spPr>
          <a:xfrm flipV="1">
            <a:off x="178544" y="1883414"/>
            <a:ext cx="50056" cy="523131"/>
          </a:xfrm>
          <a:prstGeom prst="roundRect">
            <a:avLst>
              <a:gd name="adj"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ja-JP" altLang="en-US" sz="1800" b="0">
              <a:solidFill>
                <a:prstClr val="white"/>
              </a:solidFill>
              <a:latin typeface="Times New Roman" panose="02020603050405020304" pitchFamily="18" charset="0"/>
              <a:ea typeface="Meiryo UI" panose="020B0604030504040204" pitchFamily="50" charset="-128"/>
              <a:cs typeface="Times New Roman" panose="02020603050405020304" pitchFamily="18" charset="0"/>
            </a:endParaRPr>
          </a:p>
        </p:txBody>
      </p:sp>
      <p:sp>
        <p:nvSpPr>
          <p:cNvPr id="23" name="角丸四角形 22"/>
          <p:cNvSpPr/>
          <p:nvPr/>
        </p:nvSpPr>
        <p:spPr>
          <a:xfrm>
            <a:off x="81340" y="1393109"/>
            <a:ext cx="4665589" cy="5322016"/>
          </a:xfrm>
          <a:prstGeom prst="roundRect">
            <a:avLst>
              <a:gd name="adj" fmla="val 4763"/>
            </a:avLst>
          </a:prstGeom>
          <a:solidFill>
            <a:schemeClr val="bg1"/>
          </a:solid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fontAlgn="auto">
              <a:spcBef>
                <a:spcPts val="0"/>
              </a:spcBef>
              <a:spcAft>
                <a:spcPts val="0"/>
              </a:spcAft>
            </a:pPr>
            <a:r>
              <a:rPr lang="ja-JP" altLang="en-US" dirty="0">
                <a:solidFill>
                  <a:srgbClr val="FF0000"/>
                </a:solidFill>
                <a:latin typeface="Times New Roman" panose="02020603050405020304" pitchFamily="18" charset="0"/>
                <a:ea typeface="Meiryo UI" panose="020B0604030504040204" pitchFamily="50" charset="-128"/>
                <a:cs typeface="Times New Roman" panose="02020603050405020304" pitchFamily="18" charset="0"/>
              </a:rPr>
              <a:t>　　　　　</a:t>
            </a:r>
            <a:endParaRPr lang="en-US" altLang="ja-JP" sz="1200" b="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endParaRPr>
          </a:p>
        </p:txBody>
      </p:sp>
      <p:sp>
        <p:nvSpPr>
          <p:cNvPr id="18" name="正方形/長方形 17"/>
          <p:cNvSpPr/>
          <p:nvPr/>
        </p:nvSpPr>
        <p:spPr>
          <a:xfrm>
            <a:off x="72000" y="1668401"/>
            <a:ext cx="4674929" cy="1112612"/>
          </a:xfrm>
          <a:prstGeom prst="rect">
            <a:avLst/>
          </a:prstGeom>
        </p:spPr>
        <p:txBody>
          <a:bodyPr wrap="square">
            <a:spAutoFit/>
          </a:bodyPr>
          <a:lstStyle/>
          <a:p>
            <a:pPr marL="171450" indent="-171450" fontAlgn="auto">
              <a:lnSpc>
                <a:spcPct val="85000"/>
              </a:lnSpc>
              <a:spcBef>
                <a:spcPts val="0"/>
              </a:spcBef>
              <a:spcAft>
                <a:spcPts val="0"/>
              </a:spcAft>
              <a:buFont typeface="Wingdings" panose="05000000000000000000" pitchFamily="2" charset="2"/>
              <a:buChar char="u"/>
            </a:pPr>
            <a:r>
              <a:rPr lang="en-US" altLang="ja-JP" sz="1050" b="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rPr>
              <a:t>The term </a:t>
            </a:r>
            <a:r>
              <a:rPr lang="en-US" altLang="ja-JP" sz="105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rPr>
              <a:t>"Public and Private Sector Data"</a:t>
            </a:r>
            <a:r>
              <a:rPr lang="en-US" altLang="ja-JP" sz="1050" b="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rPr>
              <a:t> means information (*1) recorded in an electronic or magnetic record (*2), which is managed, used or provided by the State or a local public entity, or an incorporated administrative agency or any other company in performing its function or business. (Article 2)</a:t>
            </a:r>
          </a:p>
          <a:p>
            <a:pPr marL="363538" lvl="1" indent="-182563" fontAlgn="auto">
              <a:lnSpc>
                <a:spcPct val="85000"/>
              </a:lnSpc>
              <a:spcBef>
                <a:spcPts val="0"/>
              </a:spcBef>
              <a:spcAft>
                <a:spcPts val="0"/>
              </a:spcAft>
            </a:pPr>
            <a:r>
              <a:rPr lang="en-US" altLang="ja-JP" sz="900" b="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rPr>
              <a:t>*2: Meaning a record which is created in electronic form, magnetic form, or any other form that cannot be perceived by the human senses</a:t>
            </a:r>
          </a:p>
          <a:p>
            <a:pPr marL="363538" lvl="1" indent="-182563" fontAlgn="auto">
              <a:lnSpc>
                <a:spcPct val="85000"/>
              </a:lnSpc>
              <a:spcBef>
                <a:spcPts val="0"/>
              </a:spcBef>
              <a:spcAft>
                <a:spcPts val="0"/>
              </a:spcAft>
            </a:pPr>
            <a:r>
              <a:rPr lang="en-US" altLang="ja-JP" sz="900" b="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rPr>
              <a:t>*1: Excluding information that is likely to damage national security, inhibit the maintenance of public policy, or be an obstacle to the protection of public safety</a:t>
            </a:r>
            <a:endParaRPr lang="ja-JP" altLang="en-US" sz="900" b="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endParaRPr>
          </a:p>
        </p:txBody>
      </p:sp>
      <p:sp>
        <p:nvSpPr>
          <p:cNvPr id="6" name="角丸四角形 5"/>
          <p:cNvSpPr/>
          <p:nvPr/>
        </p:nvSpPr>
        <p:spPr>
          <a:xfrm>
            <a:off x="177639" y="1356139"/>
            <a:ext cx="4569290" cy="313730"/>
          </a:xfrm>
          <a:prstGeom prst="roundRect">
            <a:avLst>
              <a:gd name="adj" fmla="val 4763"/>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spAutoFit/>
          </a:bodyPr>
          <a:lstStyle/>
          <a:p>
            <a:pPr fontAlgn="auto">
              <a:spcBef>
                <a:spcPts val="0"/>
              </a:spcBef>
              <a:spcAft>
                <a:spcPts val="0"/>
              </a:spcAft>
            </a:pPr>
            <a:r>
              <a:rPr lang="es-PE" altLang="ja-JP" u="sng" dirty="0">
                <a:solidFill>
                  <a:srgbClr val="FF0000"/>
                </a:solidFill>
                <a:latin typeface="Times New Roman" panose="02020603050405020304" pitchFamily="18" charset="0"/>
                <a:ea typeface="Meiryo UI" panose="020B0604030504040204" pitchFamily="50" charset="-128"/>
                <a:cs typeface="Times New Roman" panose="02020603050405020304" pitchFamily="18" charset="0"/>
              </a:rPr>
              <a:t>Chapter 1 General Provisions</a:t>
            </a:r>
            <a:endParaRPr lang="en-US" altLang="ja-JP" sz="1200" b="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endParaRPr>
          </a:p>
        </p:txBody>
      </p:sp>
      <p:sp>
        <p:nvSpPr>
          <p:cNvPr id="20" name="正方形/長方形 19"/>
          <p:cNvSpPr/>
          <p:nvPr/>
        </p:nvSpPr>
        <p:spPr>
          <a:xfrm>
            <a:off x="72000" y="2715554"/>
            <a:ext cx="4674929" cy="3571747"/>
          </a:xfrm>
          <a:prstGeom prst="rect">
            <a:avLst/>
          </a:prstGeom>
        </p:spPr>
        <p:txBody>
          <a:bodyPr wrap="square">
            <a:spAutoFit/>
          </a:bodyPr>
          <a:lstStyle/>
          <a:p>
            <a:pPr marL="171450" indent="-171450" fontAlgn="auto">
              <a:lnSpc>
                <a:spcPct val="85000"/>
              </a:lnSpc>
              <a:spcBef>
                <a:spcPts val="0"/>
              </a:spcBef>
              <a:spcAft>
                <a:spcPts val="0"/>
              </a:spcAft>
              <a:buFont typeface="Wingdings" panose="05000000000000000000" pitchFamily="2" charset="2"/>
              <a:buChar char="u"/>
            </a:pPr>
            <a:r>
              <a:rPr lang="es-PE" altLang="ja-JP" sz="105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rPr>
              <a:t>Basic principles</a:t>
            </a:r>
            <a:endParaRPr lang="en-US" altLang="ja-JP" sz="105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endParaRPr>
          </a:p>
          <a:p>
            <a:pPr marL="357188" indent="-176213" fontAlgn="auto">
              <a:lnSpc>
                <a:spcPct val="85000"/>
              </a:lnSpc>
              <a:spcBef>
                <a:spcPts val="0"/>
              </a:spcBef>
              <a:spcAft>
                <a:spcPts val="0"/>
              </a:spcAft>
            </a:pPr>
            <a:r>
              <a:rPr lang="en-US" altLang="ja-JP" sz="1050" b="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rPr>
              <a:t>(1)	Promoting ensuring of smooth circulation of information in combination with measures under the Basic Act on the Formation of an Advanced Information and Telecommunications Network Society, etc. (Article 3, paragraph (1))</a:t>
            </a:r>
          </a:p>
          <a:p>
            <a:pPr marL="357188" indent="-176213" fontAlgn="auto">
              <a:lnSpc>
                <a:spcPct val="85000"/>
              </a:lnSpc>
              <a:spcBef>
                <a:spcPts val="0"/>
              </a:spcBef>
              <a:spcAft>
                <a:spcPts val="0"/>
              </a:spcAft>
            </a:pPr>
            <a:r>
              <a:rPr lang="en-US" altLang="ja-JP" sz="1050" b="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rPr>
              <a:t>(2)	Contributing to the realization of a vigorous Japanese society by promoting </a:t>
            </a:r>
            <a:r>
              <a:rPr lang="en-US" altLang="ja-JP" sz="1050" b="0" dirty="0">
                <a:latin typeface="Times New Roman" panose="02020603050405020304" pitchFamily="18" charset="0"/>
                <a:ea typeface="Meiryo UI" panose="020B0604030504040204" pitchFamily="50" charset="-128"/>
                <a:cs typeface="Times New Roman" panose="02020603050405020304" pitchFamily="18" charset="0"/>
              </a:rPr>
              <a:t>the formation of self-reliant and unique local communities, creation of new businesses, reinforcement of international competitiveness, etc. </a:t>
            </a:r>
            <a:r>
              <a:rPr lang="en-US" altLang="ja-JP" sz="1050" b="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rPr>
              <a:t>(Article 3, paragraph (2))</a:t>
            </a:r>
          </a:p>
          <a:p>
            <a:pPr marL="357188" indent="-176213" fontAlgn="auto">
              <a:lnSpc>
                <a:spcPct val="85000"/>
              </a:lnSpc>
              <a:spcBef>
                <a:spcPts val="0"/>
              </a:spcBef>
              <a:spcAft>
                <a:spcPts val="0"/>
              </a:spcAft>
            </a:pPr>
            <a:r>
              <a:rPr lang="en-US" altLang="ja-JP" sz="1050" b="0" dirty="0">
                <a:solidFill>
                  <a:srgbClr val="FF0000"/>
                </a:solidFill>
                <a:latin typeface="Times New Roman" panose="02020603050405020304" pitchFamily="18" charset="0"/>
                <a:ea typeface="Meiryo UI" panose="020B0604030504040204" pitchFamily="50" charset="-128"/>
                <a:cs typeface="Times New Roman" panose="02020603050405020304" pitchFamily="18" charset="0"/>
              </a:rPr>
              <a:t>(3)	Contributing to the effective and efficient promotion of administration through planning and drawing of measures based on the information obtained through Public and Private Sector Data Utilization (Article 3, paragraph (3))</a:t>
            </a:r>
          </a:p>
          <a:p>
            <a:pPr marL="357188" indent="-176213" fontAlgn="auto">
              <a:lnSpc>
                <a:spcPct val="85000"/>
              </a:lnSpc>
              <a:spcBef>
                <a:spcPts val="0"/>
              </a:spcBef>
              <a:spcAft>
                <a:spcPts val="0"/>
              </a:spcAft>
            </a:pPr>
            <a:r>
              <a:rPr lang="en-US" altLang="ja-JP" sz="1050" b="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rPr>
              <a:t>(4)	In advancing Public and Private Sector Data Utilization,</a:t>
            </a:r>
            <a:endParaRPr lang="ja-JP" altLang="en-US" sz="1050" b="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endParaRPr>
          </a:p>
          <a:p>
            <a:pPr marL="446088" indent="-84138" fontAlgn="auto">
              <a:lnSpc>
                <a:spcPct val="85000"/>
              </a:lnSpc>
              <a:spcBef>
                <a:spcPts val="0"/>
              </a:spcBef>
              <a:spcAft>
                <a:spcPts val="0"/>
              </a:spcAft>
              <a:buFont typeface="Arial" panose="020B0604020202020204" pitchFamily="34" charset="0"/>
              <a:buChar char="•"/>
            </a:pPr>
            <a:r>
              <a:rPr lang="en-US" altLang="ja-JP" sz="1000" b="0" dirty="0">
                <a:latin typeface="Times New Roman" panose="02020603050405020304" pitchFamily="18" charset="0"/>
                <a:ea typeface="Meiryo UI" panose="020B0604030504040204" pitchFamily="50" charset="-128"/>
                <a:cs typeface="Times New Roman" panose="02020603050405020304" pitchFamily="18" charset="0"/>
              </a:rPr>
              <a:t>Security and reliability must be ensured, and the rights and interests of the citizens, national security, etc. must be kept from being damaged (Article 3, paragraph (4))</a:t>
            </a:r>
          </a:p>
          <a:p>
            <a:pPr marL="446088" indent="-84138" fontAlgn="auto">
              <a:lnSpc>
                <a:spcPct val="85000"/>
              </a:lnSpc>
              <a:spcBef>
                <a:spcPts val="0"/>
              </a:spcBef>
              <a:spcAft>
                <a:spcPts val="0"/>
              </a:spcAft>
              <a:buFont typeface="Arial" panose="020B0604020202020204" pitchFamily="34" charset="0"/>
              <a:buChar char="•"/>
            </a:pPr>
            <a:r>
              <a:rPr lang="en-US" altLang="ja-JP" sz="1000" b="0" dirty="0">
                <a:latin typeface="Times New Roman" panose="02020603050405020304" pitchFamily="18" charset="0"/>
                <a:ea typeface="Meiryo UI" panose="020B0604030504040204" pitchFamily="50" charset="-128"/>
                <a:cs typeface="Times New Roman" panose="02020603050405020304" pitchFamily="18" charset="0"/>
              </a:rPr>
              <a:t>Further utilization of information and telecommunications technology in the fields that contribute to increasing convenience for citizens and administrative fields other than said fields (Article 3, paragraph (5))</a:t>
            </a:r>
          </a:p>
          <a:p>
            <a:pPr marL="446088" indent="-84138" fontAlgn="auto">
              <a:lnSpc>
                <a:spcPct val="85000"/>
              </a:lnSpc>
              <a:spcBef>
                <a:spcPts val="0"/>
              </a:spcBef>
              <a:spcAft>
                <a:spcPts val="0"/>
              </a:spcAft>
              <a:buFont typeface="Arial" panose="020B0604020202020204" pitchFamily="34" charset="0"/>
              <a:buChar char="•"/>
            </a:pPr>
            <a:r>
              <a:rPr lang="en-US" altLang="ja-JP" sz="1000" b="0" dirty="0">
                <a:latin typeface="Times New Roman" panose="02020603050405020304" pitchFamily="18" charset="0"/>
                <a:ea typeface="Meiryo UI" panose="020B0604030504040204" pitchFamily="50" charset="-128"/>
                <a:cs typeface="Times New Roman" panose="02020603050405020304" pitchFamily="18" charset="0"/>
              </a:rPr>
              <a:t>Development of the foundation to ensure appropriate utilization of Public and Private Sector Data while protecting the rights and interests of the citizens (Article 3, paragraph (6))</a:t>
            </a:r>
          </a:p>
          <a:p>
            <a:pPr marL="446088" indent="-84138" fontAlgn="auto">
              <a:lnSpc>
                <a:spcPct val="85000"/>
              </a:lnSpc>
              <a:spcBef>
                <a:spcPts val="0"/>
              </a:spcBef>
              <a:spcAft>
                <a:spcPts val="0"/>
              </a:spcAft>
              <a:buFont typeface="Arial" panose="020B0604020202020204" pitchFamily="34" charset="0"/>
              <a:buChar char="•"/>
            </a:pPr>
            <a:r>
              <a:rPr lang="en-US" altLang="ja-JP" sz="1000" b="0" dirty="0">
                <a:latin typeface="Times New Roman" panose="02020603050405020304" pitchFamily="18" charset="0"/>
                <a:ea typeface="Meiryo UI" panose="020B0604030504040204" pitchFamily="50" charset="-128"/>
                <a:cs typeface="Times New Roman" panose="02020603050405020304" pitchFamily="18" charset="0"/>
              </a:rPr>
              <a:t>Development of standards, securing of compatibility, and development of other foundations for ensuring coordination among a wide variety of actors (Article 3, paragraph (7))</a:t>
            </a:r>
          </a:p>
          <a:p>
            <a:pPr marL="446088" indent="-84138" fontAlgn="auto">
              <a:lnSpc>
                <a:spcPct val="85000"/>
              </a:lnSpc>
              <a:spcBef>
                <a:spcPts val="0"/>
              </a:spcBef>
              <a:spcAft>
                <a:spcPts val="0"/>
              </a:spcAft>
              <a:buFont typeface="Arial" panose="020B0604020202020204" pitchFamily="34" charset="0"/>
              <a:buChar char="•"/>
            </a:pPr>
            <a:r>
              <a:rPr lang="en-US" altLang="ja-JP" sz="1000" b="0" dirty="0">
                <a:latin typeface="Times New Roman" panose="02020603050405020304" pitchFamily="18" charset="0"/>
                <a:ea typeface="Meiryo UI" panose="020B0604030504040204" pitchFamily="50" charset="-128"/>
                <a:cs typeface="Times New Roman" panose="02020603050405020304" pitchFamily="18" charset="0"/>
              </a:rPr>
              <a:t>Utilization of AI, </a:t>
            </a:r>
            <a:r>
              <a:rPr lang="en-US" altLang="ja-JP" sz="1000" b="0" dirty="0" err="1">
                <a:latin typeface="Times New Roman" panose="02020603050405020304" pitchFamily="18" charset="0"/>
                <a:ea typeface="Meiryo UI" panose="020B0604030504040204" pitchFamily="50" charset="-128"/>
                <a:cs typeface="Times New Roman" panose="02020603050405020304" pitchFamily="18" charset="0"/>
              </a:rPr>
              <a:t>IoT</a:t>
            </a:r>
            <a:r>
              <a:rPr lang="en-US" altLang="ja-JP" sz="1000" b="0" dirty="0">
                <a:latin typeface="Times New Roman" panose="02020603050405020304" pitchFamily="18" charset="0"/>
                <a:ea typeface="Meiryo UI" panose="020B0604030504040204" pitchFamily="50" charset="-128"/>
                <a:cs typeface="Times New Roman" panose="02020603050405020304" pitchFamily="18" charset="0"/>
              </a:rPr>
              <a:t>, cloud, and other advanced technology (Article 3, paragraph (8)</a:t>
            </a:r>
          </a:p>
        </p:txBody>
      </p:sp>
      <p:sp>
        <p:nvSpPr>
          <p:cNvPr id="7" name="右矢印 6"/>
          <p:cNvSpPr/>
          <p:nvPr/>
        </p:nvSpPr>
        <p:spPr>
          <a:xfrm>
            <a:off x="4683512" y="2958050"/>
            <a:ext cx="252000" cy="1704544"/>
          </a:xfrm>
          <a:prstGeom prst="rightArrow">
            <a:avLst/>
          </a:prstGeom>
          <a:gradFill>
            <a:gsLst>
              <a:gs pos="58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ja-JP" altLang="en-US" sz="1800" b="0">
              <a:solidFill>
                <a:prstClr val="white"/>
              </a:solidFill>
              <a:latin typeface="Times New Roman" panose="02020603050405020304" pitchFamily="18" charset="0"/>
              <a:cs typeface="Times New Roman" panose="02020603050405020304" pitchFamily="18" charset="0"/>
            </a:endParaRPr>
          </a:p>
        </p:txBody>
      </p:sp>
      <p:sp>
        <p:nvSpPr>
          <p:cNvPr id="22" name="角丸四角形 21"/>
          <p:cNvSpPr/>
          <p:nvPr/>
        </p:nvSpPr>
        <p:spPr>
          <a:xfrm>
            <a:off x="4860000" y="1413004"/>
            <a:ext cx="4943960" cy="1076056"/>
          </a:xfrm>
          <a:prstGeom prst="roundRect">
            <a:avLst>
              <a:gd name="adj" fmla="val 12738"/>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fontAlgn="auto">
              <a:spcBef>
                <a:spcPts val="0"/>
              </a:spcBef>
              <a:spcAft>
                <a:spcPts val="0"/>
              </a:spcAft>
            </a:pPr>
            <a:endParaRPr lang="en-US" altLang="ja-JP" sz="1200" b="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endParaRPr>
          </a:p>
        </p:txBody>
      </p:sp>
      <p:sp>
        <p:nvSpPr>
          <p:cNvPr id="24" name="正方形/長方形 23"/>
          <p:cNvSpPr/>
          <p:nvPr/>
        </p:nvSpPr>
        <p:spPr>
          <a:xfrm>
            <a:off x="4862546" y="1725503"/>
            <a:ext cx="5008504" cy="782778"/>
          </a:xfrm>
          <a:prstGeom prst="rect">
            <a:avLst/>
          </a:prstGeom>
        </p:spPr>
        <p:txBody>
          <a:bodyPr wrap="square">
            <a:spAutoFit/>
          </a:bodyPr>
          <a:lstStyle/>
          <a:p>
            <a:pPr marL="171450" indent="-171450" fontAlgn="auto">
              <a:lnSpc>
                <a:spcPct val="90000"/>
              </a:lnSpc>
              <a:spcBef>
                <a:spcPts val="0"/>
              </a:spcBef>
              <a:spcAft>
                <a:spcPts val="100"/>
              </a:spcAft>
              <a:buFont typeface="Wingdings" panose="05000000000000000000" pitchFamily="2" charset="2"/>
              <a:buChar char="u"/>
            </a:pPr>
            <a:r>
              <a:rPr lang="en-US" altLang="ja-JP" sz="800" b="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rPr>
              <a:t>Formulation of the Basic Plan for the Advancement of Utilizing Public and Private Sector Data by the government (Article 8)</a:t>
            </a:r>
          </a:p>
          <a:p>
            <a:pPr marL="171450" indent="-171450" fontAlgn="auto">
              <a:lnSpc>
                <a:spcPct val="90000"/>
              </a:lnSpc>
              <a:spcBef>
                <a:spcPts val="0"/>
              </a:spcBef>
              <a:spcAft>
                <a:spcPts val="100"/>
              </a:spcAft>
              <a:buFont typeface="Wingdings" panose="05000000000000000000" pitchFamily="2" charset="2"/>
              <a:buChar char="u"/>
            </a:pPr>
            <a:r>
              <a:rPr lang="en-US" altLang="ja-JP" sz="800" b="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rPr>
              <a:t>Formulation of a prefectural plan for the advancement of utilizing public and private sector data by each prefecture (Article 9, paragraph (1))</a:t>
            </a:r>
          </a:p>
          <a:p>
            <a:pPr marL="171450" indent="-171450" fontAlgn="auto">
              <a:lnSpc>
                <a:spcPct val="90000"/>
              </a:lnSpc>
              <a:spcBef>
                <a:spcPts val="0"/>
              </a:spcBef>
              <a:spcAft>
                <a:spcPts val="100"/>
              </a:spcAft>
              <a:buFont typeface="Wingdings" panose="05000000000000000000" pitchFamily="2" charset="2"/>
              <a:buChar char="u"/>
            </a:pPr>
            <a:r>
              <a:rPr lang="en-US" altLang="ja-JP" sz="800" b="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rPr>
              <a:t>Formulation of a municipal plan for the advancement of utilizing public and private sector data by each municipality (obligation to make efforts) (Article 9, paragraph (3))</a:t>
            </a:r>
            <a:endParaRPr lang="ja-JP" altLang="en-US" sz="800" b="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endParaRPr>
          </a:p>
        </p:txBody>
      </p:sp>
      <p:sp>
        <p:nvSpPr>
          <p:cNvPr id="25" name="角丸四角形 24"/>
          <p:cNvSpPr/>
          <p:nvPr/>
        </p:nvSpPr>
        <p:spPr>
          <a:xfrm>
            <a:off x="4860000" y="4765071"/>
            <a:ext cx="4942690" cy="1404000"/>
          </a:xfrm>
          <a:prstGeom prst="roundRect">
            <a:avLst>
              <a:gd name="adj" fmla="val 6384"/>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fontAlgn="auto">
              <a:spcBef>
                <a:spcPts val="0"/>
              </a:spcBef>
              <a:spcAft>
                <a:spcPts val="0"/>
              </a:spcAft>
            </a:pPr>
            <a:r>
              <a:rPr lang="ja-JP" altLang="ja-JP" sz="1200" b="0" dirty="0">
                <a:solidFill>
                  <a:prstClr val="white"/>
                </a:solidFill>
                <a:latin typeface="Times New Roman" panose="02020603050405020304" pitchFamily="18" charset="0"/>
                <a:cs typeface="Times New Roman" panose="02020603050405020304" pitchFamily="18" charset="0"/>
              </a:rPr>
              <a:t>情報利用開発等事業者</a:t>
            </a:r>
            <a:endParaRPr lang="en-US" altLang="ja-JP" sz="1200" b="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endParaRPr>
          </a:p>
        </p:txBody>
      </p:sp>
      <p:sp>
        <p:nvSpPr>
          <p:cNvPr id="27" name="正方形/長方形 26"/>
          <p:cNvSpPr/>
          <p:nvPr/>
        </p:nvSpPr>
        <p:spPr>
          <a:xfrm>
            <a:off x="4862545" y="5076000"/>
            <a:ext cx="5008505" cy="1128001"/>
          </a:xfrm>
          <a:prstGeom prst="rect">
            <a:avLst/>
          </a:prstGeom>
        </p:spPr>
        <p:txBody>
          <a:bodyPr wrap="square">
            <a:spAutoFit/>
          </a:bodyPr>
          <a:lstStyle/>
          <a:p>
            <a:pPr marL="171450" indent="-171450" fontAlgn="auto">
              <a:lnSpc>
                <a:spcPct val="80000"/>
              </a:lnSpc>
              <a:spcBef>
                <a:spcPts val="0"/>
              </a:spcBef>
              <a:spcAft>
                <a:spcPts val="100"/>
              </a:spcAft>
              <a:buFont typeface="Wingdings" panose="05000000000000000000" pitchFamily="2" charset="2"/>
              <a:buChar char="u"/>
            </a:pPr>
            <a:r>
              <a:rPr lang="en-US" altLang="ja-JP" sz="900" b="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rPr>
              <a:t>Establishment of the Strategic Conference for the Advancement of Utilizing Public and Private Sector Data under the Strategic Headquarters for the Promotion of an Advanced Information and Telecommunications Network Society (Article 20)</a:t>
            </a:r>
          </a:p>
          <a:p>
            <a:pPr marL="171450" indent="-171450" fontAlgn="auto">
              <a:lnSpc>
                <a:spcPct val="80000"/>
              </a:lnSpc>
              <a:spcBef>
                <a:spcPts val="0"/>
              </a:spcBef>
              <a:spcAft>
                <a:spcPts val="100"/>
              </a:spcAft>
              <a:buFont typeface="Wingdings" panose="05000000000000000000" pitchFamily="2" charset="2"/>
              <a:buChar char="u"/>
            </a:pPr>
            <a:r>
              <a:rPr lang="en-US" altLang="ja-JP" sz="900" b="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rPr>
              <a:t>Organization of the Strategic Conference for the Advancement of Utilizing Public and Private Sector Data (the chairperson is the Prime Minister) (Articles 22 and 23)</a:t>
            </a:r>
          </a:p>
          <a:p>
            <a:pPr marL="171450" indent="-171450" fontAlgn="auto">
              <a:lnSpc>
                <a:spcPct val="80000"/>
              </a:lnSpc>
              <a:spcBef>
                <a:spcPts val="0"/>
              </a:spcBef>
              <a:spcAft>
                <a:spcPts val="100"/>
              </a:spcAft>
              <a:buFont typeface="Wingdings" panose="05000000000000000000" pitchFamily="2" charset="2"/>
              <a:buChar char="u"/>
            </a:pPr>
            <a:r>
              <a:rPr lang="en-US" altLang="ja-JP" sz="900" b="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rPr>
              <a:t>Formulation of a draft plan and development of a system for implementation of measures based on the plan, etc. (designation of priority fields and recommendation to the head of the relevant administrative organ, etc. by the chairperson) (Articles 20 to 28)</a:t>
            </a:r>
          </a:p>
          <a:p>
            <a:pPr marL="171450" indent="-171450" fontAlgn="auto">
              <a:lnSpc>
                <a:spcPct val="80000"/>
              </a:lnSpc>
              <a:spcBef>
                <a:spcPts val="0"/>
              </a:spcBef>
              <a:spcAft>
                <a:spcPts val="100"/>
              </a:spcAft>
              <a:buFont typeface="Wingdings" panose="05000000000000000000" pitchFamily="2" charset="2"/>
              <a:buChar char="u"/>
            </a:pPr>
            <a:r>
              <a:rPr lang="en-US" altLang="ja-JP" sz="900" b="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rPr>
              <a:t>Cooperation for Local Public Entities (Article 27)</a:t>
            </a:r>
          </a:p>
        </p:txBody>
      </p:sp>
      <p:sp>
        <p:nvSpPr>
          <p:cNvPr id="19" name="正方形/長方形 18"/>
          <p:cNvSpPr/>
          <p:nvPr/>
        </p:nvSpPr>
        <p:spPr>
          <a:xfrm>
            <a:off x="4862546" y="2702872"/>
            <a:ext cx="4968000" cy="2052870"/>
          </a:xfrm>
          <a:prstGeom prst="rect">
            <a:avLst/>
          </a:prstGeom>
        </p:spPr>
        <p:txBody>
          <a:bodyPr wrap="square">
            <a:spAutoFit/>
          </a:bodyPr>
          <a:lstStyle/>
          <a:p>
            <a:pPr marL="171450" indent="-171450" fontAlgn="auto">
              <a:lnSpc>
                <a:spcPct val="80000"/>
              </a:lnSpc>
              <a:spcBef>
                <a:spcPts val="0"/>
              </a:spcBef>
              <a:spcAft>
                <a:spcPts val="100"/>
              </a:spcAft>
              <a:buFont typeface="Wingdings" panose="05000000000000000000" pitchFamily="2" charset="2"/>
              <a:buChar char="u"/>
            </a:pPr>
            <a:r>
              <a:rPr lang="en-US" altLang="ja-JP" sz="900" b="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rPr>
              <a:t>Establishment of online use for administrative procedures as a principle and promotion of online use for procedures of private companies, etc. (Article 10)</a:t>
            </a:r>
          </a:p>
          <a:p>
            <a:pPr marL="171450" indent="-171450" fontAlgn="auto">
              <a:lnSpc>
                <a:spcPct val="80000"/>
              </a:lnSpc>
              <a:spcBef>
                <a:spcPts val="0"/>
              </a:spcBef>
              <a:spcAft>
                <a:spcPts val="100"/>
              </a:spcAft>
              <a:buFont typeface="Wingdings" panose="05000000000000000000" pitchFamily="2" charset="2"/>
              <a:buChar char="u"/>
            </a:pPr>
            <a:r>
              <a:rPr lang="en-US" altLang="ja-JP" sz="900" b="0" dirty="0">
                <a:solidFill>
                  <a:srgbClr val="FF0000"/>
                </a:solidFill>
                <a:latin typeface="Times New Roman" panose="02020603050405020304" pitchFamily="18" charset="0"/>
                <a:ea typeface="Meiryo UI" panose="020B0604030504040204" pitchFamily="50" charset="-128"/>
                <a:cs typeface="Times New Roman" panose="02020603050405020304" pitchFamily="18" charset="0"/>
              </a:rPr>
              <a:t>Advancement of utilizing Public and Private Sector Data held by the State, local public entities, and companies by themselves, etc. and review of related systems (including increase in the smoothness of circulation of content) (Article 11)</a:t>
            </a:r>
          </a:p>
          <a:p>
            <a:pPr marL="171450" indent="-171450" fontAlgn="auto">
              <a:lnSpc>
                <a:spcPct val="80000"/>
              </a:lnSpc>
              <a:spcBef>
                <a:spcPts val="0"/>
              </a:spcBef>
              <a:spcAft>
                <a:spcPts val="100"/>
              </a:spcAft>
              <a:buFont typeface="Wingdings" panose="05000000000000000000" pitchFamily="2" charset="2"/>
              <a:buChar char="u"/>
            </a:pPr>
            <a:r>
              <a:rPr lang="en-US" altLang="ja-JP" sz="900" b="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rPr>
              <a:t>Building of a mechanism for the participation of individuals in data circulation, etc. for the purpose of promoting the smooth circulation of Public and Private Sector Data (Article 12)</a:t>
            </a:r>
          </a:p>
          <a:p>
            <a:pPr marL="171450" indent="-171450" fontAlgn="auto">
              <a:lnSpc>
                <a:spcPct val="80000"/>
              </a:lnSpc>
              <a:spcBef>
                <a:spcPts val="0"/>
              </a:spcBef>
              <a:spcAft>
                <a:spcPts val="100"/>
              </a:spcAft>
              <a:buFont typeface="Wingdings" panose="05000000000000000000" pitchFamily="2" charset="2"/>
              <a:buChar char="u"/>
            </a:pPr>
            <a:r>
              <a:rPr lang="en-US" altLang="ja-JP" sz="900" b="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rPr>
              <a:t>Rectification of the disparity among citizens in their opportunities for using information and telecommunications technology or their ability to utilize it, which arises from geographical constraints, age, and other elements (Article 14)</a:t>
            </a:r>
          </a:p>
          <a:p>
            <a:pPr marL="171450" indent="-171450" fontAlgn="auto">
              <a:lnSpc>
                <a:spcPct val="80000"/>
              </a:lnSpc>
              <a:spcBef>
                <a:spcPts val="0"/>
              </a:spcBef>
              <a:spcAft>
                <a:spcPts val="100"/>
              </a:spcAft>
              <a:buFont typeface="Wingdings" panose="05000000000000000000" pitchFamily="2" charset="2"/>
              <a:buChar char="u"/>
            </a:pPr>
            <a:r>
              <a:rPr lang="en-US" altLang="ja-JP" sz="900" b="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rPr>
              <a:t>Development of standards for information systems, securing of compatibility among those systems, review of business, and development of the foundation for ensuring coordination among the information systems of public and private sectors (service platform) (Article 15)</a:t>
            </a:r>
          </a:p>
          <a:p>
            <a:pPr marL="171450" indent="-171450" fontAlgn="auto">
              <a:lnSpc>
                <a:spcPct val="80000"/>
              </a:lnSpc>
              <a:spcBef>
                <a:spcPts val="0"/>
              </a:spcBef>
              <a:spcAft>
                <a:spcPts val="100"/>
              </a:spcAft>
              <a:buFont typeface="Wingdings" panose="05000000000000000000" pitchFamily="2" charset="2"/>
              <a:buChar char="u"/>
            </a:pPr>
            <a:r>
              <a:rPr lang="en-US" altLang="ja-JP" sz="900" b="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rPr>
              <a:t>Ensuring of consistency between the State's measures and local public entities' measures (Article 19)</a:t>
            </a:r>
          </a:p>
          <a:p>
            <a:pPr marL="171450" indent="-171450" fontAlgn="auto">
              <a:lnSpc>
                <a:spcPct val="80000"/>
              </a:lnSpc>
              <a:spcBef>
                <a:spcPts val="0"/>
              </a:spcBef>
              <a:spcAft>
                <a:spcPts val="100"/>
              </a:spcAft>
              <a:buFont typeface="Wingdings" panose="05000000000000000000" pitchFamily="2" charset="2"/>
              <a:buChar char="u"/>
            </a:pPr>
            <a:r>
              <a:rPr lang="en-US" altLang="ja-JP" sz="900" b="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rPr>
              <a:t>In addition, use of Individual Number Cards (Article 13), promotion of research and development, etc. (Article 16), development and securing of human resources (Article 17), and promotion of education and learning, dissemination and enlightenment, etc. (Article 18)</a:t>
            </a:r>
            <a:endParaRPr lang="ja-JP" altLang="en-US" sz="900" b="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endParaRPr>
          </a:p>
        </p:txBody>
      </p:sp>
      <p:sp>
        <p:nvSpPr>
          <p:cNvPr id="28" name="角丸四角形 27"/>
          <p:cNvSpPr/>
          <p:nvPr/>
        </p:nvSpPr>
        <p:spPr>
          <a:xfrm>
            <a:off x="4851396" y="4709316"/>
            <a:ext cx="4906690" cy="439222"/>
          </a:xfrm>
          <a:prstGeom prst="roundRect">
            <a:avLst>
              <a:gd name="adj" fmla="val 4763"/>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spAutoFit/>
          </a:bodyPr>
          <a:lstStyle/>
          <a:p>
            <a:pPr fontAlgn="auto">
              <a:spcBef>
                <a:spcPts val="0"/>
              </a:spcBef>
              <a:spcAft>
                <a:spcPts val="0"/>
              </a:spcAft>
            </a:pPr>
            <a:r>
              <a:rPr lang="en-US" altLang="ja-JP" sz="1100" u="sng" dirty="0">
                <a:solidFill>
                  <a:srgbClr val="FF0000"/>
                </a:solidFill>
                <a:latin typeface="Times New Roman" panose="02020603050405020304" pitchFamily="18" charset="0"/>
                <a:ea typeface="Meiryo UI" panose="020B0604030504040204" pitchFamily="50" charset="-128"/>
                <a:cs typeface="Times New Roman" panose="02020603050405020304" pitchFamily="18" charset="0"/>
              </a:rPr>
              <a:t>Chapter 4 Strategic Conference for the Advancement of Utilizing Public and Private Sector Data</a:t>
            </a:r>
            <a:endParaRPr lang="en-US" altLang="ja-JP" sz="1050" b="0" dirty="0">
              <a:solidFill>
                <a:srgbClr val="FF0000"/>
              </a:solidFill>
              <a:latin typeface="Times New Roman" panose="02020603050405020304" pitchFamily="18" charset="0"/>
              <a:ea typeface="Meiryo UI" panose="020B0604030504040204" pitchFamily="50" charset="-128"/>
              <a:cs typeface="Times New Roman" panose="02020603050405020304" pitchFamily="18" charset="0"/>
            </a:endParaRPr>
          </a:p>
        </p:txBody>
      </p:sp>
      <p:sp>
        <p:nvSpPr>
          <p:cNvPr id="30" name="角丸四角形 29"/>
          <p:cNvSpPr/>
          <p:nvPr/>
        </p:nvSpPr>
        <p:spPr>
          <a:xfrm>
            <a:off x="4851396" y="1377872"/>
            <a:ext cx="4906690" cy="439222"/>
          </a:xfrm>
          <a:prstGeom prst="roundRect">
            <a:avLst>
              <a:gd name="adj" fmla="val 4763"/>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spAutoFit/>
          </a:bodyPr>
          <a:lstStyle/>
          <a:p>
            <a:pPr fontAlgn="auto">
              <a:spcBef>
                <a:spcPts val="0"/>
              </a:spcBef>
              <a:spcAft>
                <a:spcPts val="0"/>
              </a:spcAft>
            </a:pPr>
            <a:r>
              <a:rPr lang="en-US" altLang="ja-JP" sz="1100" u="sng" dirty="0">
                <a:solidFill>
                  <a:srgbClr val="FF0000"/>
                </a:solidFill>
                <a:latin typeface="Times New Roman" panose="02020603050405020304" pitchFamily="18" charset="0"/>
                <a:ea typeface="Meiryo UI" panose="020B0604030504040204" pitchFamily="50" charset="-128"/>
                <a:cs typeface="Times New Roman" panose="02020603050405020304" pitchFamily="18" charset="0"/>
              </a:rPr>
              <a:t>Chapter 2 Basic Plan for the Advancement of Utilizing Public and Private Sector Data</a:t>
            </a:r>
            <a:endParaRPr lang="en-US" altLang="ja-JP" sz="1050" b="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endParaRPr>
          </a:p>
        </p:txBody>
      </p:sp>
      <p:sp>
        <p:nvSpPr>
          <p:cNvPr id="31" name="角丸四角形 30"/>
          <p:cNvSpPr/>
          <p:nvPr/>
        </p:nvSpPr>
        <p:spPr>
          <a:xfrm>
            <a:off x="4851396" y="2498389"/>
            <a:ext cx="4906690" cy="266670"/>
          </a:xfrm>
          <a:prstGeom prst="roundRect">
            <a:avLst>
              <a:gd name="adj" fmla="val 4763"/>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spAutoFit/>
          </a:bodyPr>
          <a:lstStyle/>
          <a:p>
            <a:pPr fontAlgn="auto">
              <a:spcBef>
                <a:spcPts val="0"/>
              </a:spcBef>
              <a:spcAft>
                <a:spcPts val="0"/>
              </a:spcAft>
            </a:pPr>
            <a:r>
              <a:rPr lang="es-PE" altLang="ja-JP" sz="1100" u="sng" dirty="0">
                <a:solidFill>
                  <a:srgbClr val="FF0000"/>
                </a:solidFill>
                <a:latin typeface="Times New Roman" panose="02020603050405020304" pitchFamily="18" charset="0"/>
                <a:ea typeface="Meiryo UI" panose="020B0604030504040204" pitchFamily="50" charset="-128"/>
                <a:cs typeface="Times New Roman" panose="02020603050405020304" pitchFamily="18" charset="0"/>
              </a:rPr>
              <a:t>Chapter 3 Basic Measures</a:t>
            </a:r>
            <a:endParaRPr lang="en-US" altLang="ja-JP" sz="1050" b="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endParaRPr>
          </a:p>
        </p:txBody>
      </p:sp>
      <p:sp>
        <p:nvSpPr>
          <p:cNvPr id="32" name="正方形/長方形 31"/>
          <p:cNvSpPr/>
          <p:nvPr/>
        </p:nvSpPr>
        <p:spPr>
          <a:xfrm>
            <a:off x="71999" y="6191109"/>
            <a:ext cx="4686184" cy="528606"/>
          </a:xfrm>
          <a:prstGeom prst="rect">
            <a:avLst/>
          </a:prstGeom>
        </p:spPr>
        <p:txBody>
          <a:bodyPr wrap="square">
            <a:spAutoFit/>
          </a:bodyPr>
          <a:lstStyle/>
          <a:p>
            <a:pPr marL="180975" indent="-180975" fontAlgn="auto">
              <a:lnSpc>
                <a:spcPct val="90000"/>
              </a:lnSpc>
              <a:spcBef>
                <a:spcPts val="0"/>
              </a:spcBef>
              <a:spcAft>
                <a:spcPts val="0"/>
              </a:spcAft>
              <a:buFont typeface="Wingdings" panose="05000000000000000000" pitchFamily="2" charset="2"/>
              <a:buChar char="u"/>
            </a:pPr>
            <a:r>
              <a:rPr lang="en-US" altLang="ja-JP" sz="105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rPr>
              <a:t>Responsibilities of the State, Local Public Entities, and Companies (Articles 4 to 6)</a:t>
            </a:r>
          </a:p>
          <a:p>
            <a:pPr marL="180975" indent="-180975" fontAlgn="auto">
              <a:lnSpc>
                <a:spcPct val="90000"/>
              </a:lnSpc>
              <a:spcBef>
                <a:spcPts val="0"/>
              </a:spcBef>
              <a:spcAft>
                <a:spcPts val="0"/>
              </a:spcAft>
              <a:buFont typeface="Wingdings" panose="05000000000000000000" pitchFamily="2" charset="2"/>
              <a:buChar char="u"/>
            </a:pPr>
            <a:r>
              <a:rPr lang="en-US" altLang="ja-JP" sz="105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rPr>
              <a:t>Legislative measures, etc. (Article 7)</a:t>
            </a:r>
            <a:endParaRPr lang="en-US" altLang="ja-JP" sz="100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endParaRPr>
          </a:p>
        </p:txBody>
      </p:sp>
      <p:sp>
        <p:nvSpPr>
          <p:cNvPr id="29" name="角丸四角形 28"/>
          <p:cNvSpPr/>
          <p:nvPr/>
        </p:nvSpPr>
        <p:spPr>
          <a:xfrm>
            <a:off x="200472" y="398615"/>
            <a:ext cx="540000" cy="135101"/>
          </a:xfrm>
          <a:prstGeom prst="roundRect">
            <a:avLst>
              <a:gd name="adj" fmla="val 9284"/>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fontAlgn="auto">
              <a:spcBef>
                <a:spcPts val="0"/>
              </a:spcBef>
              <a:spcAft>
                <a:spcPts val="0"/>
              </a:spcAft>
            </a:pPr>
            <a:r>
              <a:rPr lang="es-PE" altLang="ja-JP" sz="100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rPr>
              <a:t>Purpose</a:t>
            </a:r>
            <a:endParaRPr lang="ja-JP" altLang="en-US" sz="100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endParaRPr>
          </a:p>
        </p:txBody>
      </p:sp>
      <p:sp>
        <p:nvSpPr>
          <p:cNvPr id="35" name="角丸四角形 34"/>
          <p:cNvSpPr/>
          <p:nvPr/>
        </p:nvSpPr>
        <p:spPr>
          <a:xfrm>
            <a:off x="4860000" y="6202523"/>
            <a:ext cx="4943960" cy="557849"/>
          </a:xfrm>
          <a:prstGeom prst="roundRect">
            <a:avLst>
              <a:gd name="adj" fmla="val 12738"/>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fontAlgn="auto">
              <a:spcBef>
                <a:spcPts val="0"/>
              </a:spcBef>
              <a:spcAft>
                <a:spcPts val="0"/>
              </a:spcAft>
            </a:pPr>
            <a:endParaRPr lang="en-US" altLang="ja-JP" sz="1200" b="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endParaRPr>
          </a:p>
        </p:txBody>
      </p:sp>
      <p:sp>
        <p:nvSpPr>
          <p:cNvPr id="36" name="正方形/長方形 35"/>
          <p:cNvSpPr/>
          <p:nvPr/>
        </p:nvSpPr>
        <p:spPr>
          <a:xfrm>
            <a:off x="4862546" y="6351885"/>
            <a:ext cx="5008507" cy="424732"/>
          </a:xfrm>
          <a:prstGeom prst="rect">
            <a:avLst/>
          </a:prstGeom>
        </p:spPr>
        <p:txBody>
          <a:bodyPr wrap="square">
            <a:spAutoFit/>
          </a:bodyPr>
          <a:lstStyle/>
          <a:p>
            <a:pPr marL="171450" indent="-171450" fontAlgn="auto">
              <a:lnSpc>
                <a:spcPct val="80000"/>
              </a:lnSpc>
              <a:spcBef>
                <a:spcPts val="0"/>
              </a:spcBef>
              <a:spcAft>
                <a:spcPts val="0"/>
              </a:spcAft>
              <a:buFont typeface="Wingdings" panose="05000000000000000000" pitchFamily="2" charset="2"/>
              <a:buChar char="u"/>
            </a:pPr>
            <a:r>
              <a:rPr lang="en-US" altLang="ja-JP" sz="900" b="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rPr>
              <a:t>The effective date is the date of promulgation. (Paragraph (1) of the Supplementary Provisions)</a:t>
            </a:r>
          </a:p>
          <a:p>
            <a:pPr marL="171450" indent="-171450" fontAlgn="auto">
              <a:lnSpc>
                <a:spcPct val="80000"/>
              </a:lnSpc>
              <a:spcBef>
                <a:spcPts val="0"/>
              </a:spcBef>
              <a:spcAft>
                <a:spcPts val="0"/>
              </a:spcAft>
              <a:buFont typeface="Wingdings" panose="05000000000000000000" pitchFamily="2" charset="2"/>
              <a:buChar char="u"/>
            </a:pPr>
            <a:r>
              <a:rPr lang="en-US" altLang="ja-JP" sz="900" b="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rPr>
              <a:t>State's cooperation for local public entities to contribute to the smooth enforcement of this Act (Paragraph (2) of the Supplementary Provisions)</a:t>
            </a:r>
            <a:endParaRPr lang="ja-JP" altLang="en-US" sz="900" b="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endParaRPr>
          </a:p>
        </p:txBody>
      </p:sp>
      <p:sp>
        <p:nvSpPr>
          <p:cNvPr id="37" name="角丸四角形 36"/>
          <p:cNvSpPr/>
          <p:nvPr/>
        </p:nvSpPr>
        <p:spPr>
          <a:xfrm>
            <a:off x="4851396" y="6154117"/>
            <a:ext cx="4906690" cy="266670"/>
          </a:xfrm>
          <a:prstGeom prst="roundRect">
            <a:avLst>
              <a:gd name="adj" fmla="val 4763"/>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spAutoFit/>
          </a:bodyPr>
          <a:lstStyle/>
          <a:p>
            <a:pPr fontAlgn="auto">
              <a:spcBef>
                <a:spcPts val="0"/>
              </a:spcBef>
              <a:spcAft>
                <a:spcPts val="0"/>
              </a:spcAft>
            </a:pPr>
            <a:r>
              <a:rPr lang="es-PE" altLang="ja-JP" sz="1100" u="sng" dirty="0">
                <a:solidFill>
                  <a:srgbClr val="FF0000"/>
                </a:solidFill>
                <a:latin typeface="Times New Roman" panose="02020603050405020304" pitchFamily="18" charset="0"/>
                <a:ea typeface="Meiryo UI" panose="020B0604030504040204" pitchFamily="50" charset="-128"/>
                <a:cs typeface="Times New Roman" panose="02020603050405020304" pitchFamily="18" charset="0"/>
              </a:rPr>
              <a:t>Supplementary Provisions</a:t>
            </a:r>
            <a:endParaRPr lang="en-US" altLang="ja-JP" sz="1050" b="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endParaRPr>
          </a:p>
        </p:txBody>
      </p:sp>
      <p:sp>
        <p:nvSpPr>
          <p:cNvPr id="33" name="スライド番号プレースホルダー 15"/>
          <p:cNvSpPr>
            <a:spLocks noGrp="1"/>
          </p:cNvSpPr>
          <p:nvPr>
            <p:ph type="sldNum" sz="quarter" idx="12"/>
          </p:nvPr>
        </p:nvSpPr>
        <p:spPr>
          <a:xfrm>
            <a:off x="7591425" y="6578602"/>
            <a:ext cx="2311400" cy="271463"/>
          </a:xfrm>
        </p:spPr>
        <p:txBody>
          <a:bodyPr/>
          <a:lstStyle/>
          <a:p>
            <a:pPr algn="r" latinLnBrk="1"/>
            <a:r>
              <a:rPr lang="en-US" altLang="ja-JP" dirty="0">
                <a:solidFill>
                  <a:schemeClr val="tx1"/>
                </a:solidFill>
              </a:rPr>
              <a:t>1</a:t>
            </a:r>
            <a:endParaRPr lang="ja-JP" altLang="en-US" dirty="0">
              <a:solidFill>
                <a:schemeClr val="tx1"/>
              </a:solidFill>
            </a:endParaRPr>
          </a:p>
        </p:txBody>
      </p:sp>
    </p:spTree>
    <p:extLst>
      <p:ext uri="{BB962C8B-B14F-4D97-AF65-F5344CB8AC3E}">
        <p14:creationId xmlns:p14="http://schemas.microsoft.com/office/powerpoint/2010/main" val="33465016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340963" y="366"/>
            <a:ext cx="9231048" cy="400110"/>
          </a:xfrm>
          <a:prstGeom prst="rect">
            <a:avLst/>
          </a:prstGeom>
          <a:noFill/>
          <a:ln w="47625" cmpd="thickThin">
            <a:noFill/>
          </a:ln>
        </p:spPr>
        <p:txBody>
          <a:bodyPr wrap="square" rtlCol="0">
            <a:spAutoFit/>
          </a:bodyPr>
          <a:lstStyle/>
          <a:p>
            <a:pPr algn="ctr" fontAlgn="auto">
              <a:spcBef>
                <a:spcPts val="0"/>
              </a:spcBef>
              <a:spcAft>
                <a:spcPts val="0"/>
              </a:spcAft>
            </a:pPr>
            <a:r>
              <a:rPr lang="en-US" altLang="ja-JP" sz="2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Chapter 3 Basic Measures</a:t>
            </a:r>
            <a:endParaRPr lang="ja-JP" altLang="en-US" sz="20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 name="直線コネクタ 2"/>
          <p:cNvCxnSpPr/>
          <p:nvPr/>
        </p:nvCxnSpPr>
        <p:spPr>
          <a:xfrm>
            <a:off x="0" y="401886"/>
            <a:ext cx="9906000" cy="0"/>
          </a:xfrm>
          <a:prstGeom prst="line">
            <a:avLst/>
          </a:prstGeom>
          <a:ln w="50800" cmpd="dbl">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3" name="角丸四角形 12"/>
          <p:cNvSpPr/>
          <p:nvPr/>
        </p:nvSpPr>
        <p:spPr>
          <a:xfrm>
            <a:off x="459007" y="550982"/>
            <a:ext cx="9113004" cy="2839917"/>
          </a:xfrm>
          <a:prstGeom prst="roundRect">
            <a:avLst>
              <a:gd name="adj" fmla="val 12738"/>
            </a:avLst>
          </a:prstGeom>
          <a:solidFill>
            <a:srgbClr val="FFFFCC"/>
          </a:solidFill>
          <a:ln w="254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fontAlgn="auto">
              <a:spcBef>
                <a:spcPts val="0"/>
              </a:spcBef>
              <a:spcAft>
                <a:spcPts val="0"/>
              </a:spcAft>
            </a:pPr>
            <a:endParaRPr lang="en-US" altLang="ja-JP" sz="1200" b="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正方形/長方形 14"/>
          <p:cNvSpPr/>
          <p:nvPr/>
        </p:nvSpPr>
        <p:spPr>
          <a:xfrm>
            <a:off x="635430" y="1025834"/>
            <a:ext cx="8772041" cy="2554545"/>
          </a:xfrm>
          <a:prstGeom prst="rect">
            <a:avLst/>
          </a:prstGeom>
          <a:noFill/>
        </p:spPr>
        <p:txBody>
          <a:bodyPr wrap="square">
            <a:spAutoFit/>
          </a:bodyPr>
          <a:lstStyle/>
          <a:p>
            <a:pPr fontAlgn="auto">
              <a:spcBef>
                <a:spcPts val="0"/>
              </a:spcBef>
              <a:spcAft>
                <a:spcPts val="0"/>
              </a:spcAft>
            </a:pPr>
            <a:r>
              <a:rPr lang="ja-JP" altLang="en-US" sz="1600" b="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600" b="0" dirty="0">
                <a:solidFill>
                  <a:prstClr val="black"/>
                </a:solidFill>
                <a:latin typeface="Calibri" panose="020F0502020204030204"/>
                <a:ea typeface="ＭＳ Ｐゴシック" panose="020B0600070205080204" pitchFamily="50" charset="-128"/>
              </a:rPr>
              <a:t>Easy Use of Public and Private Sector Data Held by the State and Local Public Entities, etc.</a:t>
            </a:r>
            <a:r>
              <a:rPr lang="ja-JP" altLang="en-US" sz="1600" b="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600" b="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4625" indent="-174625" fontAlgn="auto">
              <a:spcBef>
                <a:spcPts val="0"/>
              </a:spcBef>
              <a:spcAft>
                <a:spcPts val="0"/>
              </a:spcAft>
            </a:pPr>
            <a:r>
              <a:rPr lang="en-US" altLang="ja-JP" sz="1600" b="0" dirty="0">
                <a:solidFill>
                  <a:prstClr val="black"/>
                </a:solidFill>
                <a:latin typeface="Calibri" panose="020F0502020204030204"/>
                <a:ea typeface="ＭＳ Ｐゴシック" panose="020B0600070205080204" pitchFamily="50" charset="-128"/>
              </a:rPr>
              <a:t>Article 11 (1</a:t>
            </a:r>
            <a:r>
              <a:rPr lang="en-US" altLang="ja-JP" sz="1600" b="0" u="sng" dirty="0">
                <a:solidFill>
                  <a:srgbClr val="FF0000"/>
                </a:solidFill>
                <a:latin typeface="Calibri" panose="020F0502020204030204"/>
                <a:ea typeface="ＭＳ Ｐゴシック" panose="020B0600070205080204" pitchFamily="50" charset="-128"/>
              </a:rPr>
              <a:t>) The State and local public entities are to implement necessary measures to enable citizens to easily use Public and Private Sector Data </a:t>
            </a:r>
            <a:r>
              <a:rPr lang="en-US" altLang="ja-JP" sz="1600" b="0" dirty="0">
                <a:solidFill>
                  <a:prstClr val="black"/>
                </a:solidFill>
                <a:latin typeface="Calibri" panose="020F0502020204030204"/>
                <a:ea typeface="ＭＳ Ｐゴシック" panose="020B0600070205080204" pitchFamily="50" charset="-128"/>
              </a:rPr>
              <a:t>held by themselves via the Internet or any other advanced information and telecommunications network while ensuring that the rights and interests of individuals and corporations, national security, etc. are not damaged.</a:t>
            </a:r>
            <a:endParaRPr lang="en-US" altLang="ja-JP" sz="1600" b="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4625" indent="-174625" fontAlgn="auto">
              <a:spcBef>
                <a:spcPts val="0"/>
              </a:spcBef>
              <a:spcAft>
                <a:spcPts val="0"/>
              </a:spcAft>
            </a:pPr>
            <a:r>
              <a:rPr lang="en-US" altLang="ja-JP" sz="1600" b="0" dirty="0">
                <a:solidFill>
                  <a:prstClr val="black"/>
                </a:solidFill>
                <a:latin typeface="Calibri" panose="020F0502020204030204"/>
                <a:ea typeface="ＭＳ Ｐゴシック" panose="020B0600070205080204" pitchFamily="50" charset="-128"/>
              </a:rPr>
              <a:t>(2</a:t>
            </a:r>
            <a:r>
              <a:rPr lang="en-US" altLang="ja-JP" sz="1600" b="0" u="sng" dirty="0">
                <a:solidFill>
                  <a:srgbClr val="FF0000"/>
                </a:solidFill>
                <a:latin typeface="Calibri" panose="020F0502020204030204"/>
                <a:ea typeface="ＭＳ Ｐゴシック" panose="020B0600070205080204" pitchFamily="50" charset="-128"/>
              </a:rPr>
              <a:t>) Companies are to endeavor to implement necessary measures to enable citizens to easily use Public and Private Sector Data </a:t>
            </a:r>
            <a:r>
              <a:rPr lang="en-US" altLang="ja-JP" sz="1600" b="0" dirty="0">
                <a:solidFill>
                  <a:prstClr val="black"/>
                </a:solidFill>
                <a:latin typeface="Calibri" panose="020F0502020204030204"/>
                <a:ea typeface="ＭＳ Ｐゴシック" panose="020B0600070205080204" pitchFamily="50" charset="-128"/>
              </a:rPr>
              <a:t>held by themselves, which contributes to enhancing public interest, via the Internet or any other advanced information and telecommunications network while ensuring that the rights and interests of individuals and corporations, national security, etc. are not damaged.</a:t>
            </a:r>
            <a:endParaRPr lang="ja-JP" altLang="ja-JP" sz="1600" b="0" dirty="0">
              <a:solidFill>
                <a:prstClr val="black"/>
              </a:solidFill>
              <a:latin typeface="Calibri" panose="020F0502020204030204"/>
              <a:ea typeface="ＭＳ Ｐゴシック" panose="020B0600070205080204" pitchFamily="50" charset="-128"/>
            </a:endParaRPr>
          </a:p>
          <a:p>
            <a:pPr marL="174625" indent="-174625" fontAlgn="auto">
              <a:spcBef>
                <a:spcPts val="0"/>
              </a:spcBef>
              <a:spcAft>
                <a:spcPts val="0"/>
              </a:spcAft>
            </a:pPr>
            <a:endParaRPr lang="ja-JP" altLang="en-US" sz="1600" b="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角丸四角形 15"/>
          <p:cNvSpPr/>
          <p:nvPr/>
        </p:nvSpPr>
        <p:spPr>
          <a:xfrm>
            <a:off x="619930" y="511922"/>
            <a:ext cx="8922289" cy="596086"/>
          </a:xfrm>
          <a:prstGeom prst="roundRect">
            <a:avLst>
              <a:gd name="adj" fmla="val 4763"/>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spAutoFit/>
          </a:bodyPr>
          <a:lstStyle/>
          <a:p>
            <a:pPr fontAlgn="auto">
              <a:spcBef>
                <a:spcPts val="0"/>
              </a:spcBef>
              <a:spcAft>
                <a:spcPts val="0"/>
              </a:spcAft>
            </a:pPr>
            <a:r>
              <a:rPr lang="en-US" altLang="ja-JP" sz="160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Easy Use of Public and Private Sector Data held by the State and Local Public Entities, etc. </a:t>
            </a:r>
            <a:r>
              <a:rPr lang="ja-JP" altLang="en-US" sz="160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60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Article 11 (1)(2)</a:t>
            </a:r>
            <a:r>
              <a:rPr lang="ja-JP" altLang="en-US" sz="160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17" name="タイトル 1"/>
          <p:cNvSpPr txBox="1">
            <a:spLocks/>
          </p:cNvSpPr>
          <p:nvPr/>
        </p:nvSpPr>
        <p:spPr>
          <a:xfrm>
            <a:off x="450995" y="3580379"/>
            <a:ext cx="9011065" cy="2789048"/>
          </a:xfrm>
          <a:prstGeom prst="rect">
            <a:avLst/>
          </a:prstGeom>
          <a:ln w="25400">
            <a:solidFill>
              <a:schemeClr val="accent1"/>
            </a:solidFill>
          </a:ln>
        </p:spPr>
        <p:txBody>
          <a:bodyPr vert="horz" lIns="91440" tIns="45720" rIns="91440" bIns="45720" rtlCol="0" anchor="ctr">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marL="176213" indent="-176213" algn="l" fontAlgn="auto">
              <a:lnSpc>
                <a:spcPts val="2400"/>
              </a:lnSpc>
              <a:spcAft>
                <a:spcPts val="0"/>
              </a:spcAft>
            </a:pPr>
            <a:r>
              <a:rPr lang="ja-JP" altLang="en-US" sz="1600" b="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600" b="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The State and local public entities: </a:t>
            </a:r>
            <a:r>
              <a:rPr lang="en-US" altLang="ja-JP" sz="1600" b="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obligation</a:t>
            </a:r>
            <a:r>
              <a:rPr lang="en-US" altLang="ja-JP" sz="1600" b="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to implement necessary measures.  </a:t>
            </a:r>
          </a:p>
          <a:p>
            <a:pPr marL="176213" indent="-176213" algn="l" fontAlgn="auto">
              <a:lnSpc>
                <a:spcPts val="2400"/>
              </a:lnSpc>
              <a:spcAft>
                <a:spcPts val="0"/>
              </a:spcAft>
            </a:pPr>
            <a:r>
              <a:rPr lang="ja-JP" altLang="en-US" sz="1600" b="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600" b="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Companies: </a:t>
            </a:r>
            <a:r>
              <a:rPr lang="en-US" altLang="ja-JP" sz="1600" b="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obligation to make efforts</a:t>
            </a:r>
            <a:r>
              <a:rPr lang="en-US" altLang="ja-JP" sz="1600" b="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to implement necessary measures with regards to data which contribute to enhancing public interest.  </a:t>
            </a:r>
          </a:p>
          <a:p>
            <a:pPr marL="176213" indent="-176213" algn="l" fontAlgn="auto">
              <a:lnSpc>
                <a:spcPts val="2400"/>
              </a:lnSpc>
              <a:spcAft>
                <a:spcPts val="0"/>
              </a:spcAft>
            </a:pPr>
            <a:r>
              <a:rPr lang="ja-JP" altLang="en-US" sz="1600" b="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600" b="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Japan has been promoting Open Government Data that are publicized with machine-readable format and can be used freely in accordance with </a:t>
            </a:r>
            <a:r>
              <a:rPr lang="en-US" altLang="ja-JP" sz="1600" b="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Japan Government Standard Term of Use 2.0 </a:t>
            </a:r>
            <a:r>
              <a:rPr lang="en-US" altLang="ja-JP" sz="1600" b="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which is compatible with 4.0 CC-BY.   </a:t>
            </a:r>
          </a:p>
          <a:p>
            <a:pPr marL="176213" indent="-176213" algn="l" fontAlgn="auto">
              <a:lnSpc>
                <a:spcPts val="2400"/>
              </a:lnSpc>
              <a:spcAft>
                <a:spcPts val="0"/>
              </a:spcAft>
            </a:pPr>
            <a:r>
              <a:rPr lang="ja-JP" altLang="en-US" sz="1600" b="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600" b="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Over 240 out of 1788 local public entities have been implementing Open data initiatives. (December, 2017 according to the survey by Office of IT, Cabinet Secretariat)</a:t>
            </a:r>
            <a:endParaRPr lang="en-US" altLang="ja-JP" sz="1400" b="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スライド番号プレースホルダー 15"/>
          <p:cNvSpPr>
            <a:spLocks noGrp="1"/>
          </p:cNvSpPr>
          <p:nvPr>
            <p:ph type="sldNum" sz="quarter" idx="12"/>
          </p:nvPr>
        </p:nvSpPr>
        <p:spPr>
          <a:xfrm>
            <a:off x="7591425" y="6578602"/>
            <a:ext cx="2311400" cy="271463"/>
          </a:xfrm>
        </p:spPr>
        <p:txBody>
          <a:bodyPr/>
          <a:lstStyle/>
          <a:p>
            <a:pPr algn="r" latinLnBrk="1"/>
            <a:r>
              <a:rPr lang="en-US" altLang="ja-JP" dirty="0">
                <a:solidFill>
                  <a:schemeClr val="tx1"/>
                </a:solidFill>
              </a:rPr>
              <a:t>2</a:t>
            </a:r>
            <a:endParaRPr lang="ja-JP" altLang="en-US" dirty="0">
              <a:solidFill>
                <a:schemeClr val="tx1"/>
              </a:solidFill>
            </a:endParaRPr>
          </a:p>
        </p:txBody>
      </p:sp>
    </p:spTree>
    <p:extLst>
      <p:ext uri="{BB962C8B-B14F-4D97-AF65-F5344CB8AC3E}">
        <p14:creationId xmlns:p14="http://schemas.microsoft.com/office/powerpoint/2010/main" val="35624126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32"/>
          <p:cNvSpPr txBox="1">
            <a:spLocks/>
          </p:cNvSpPr>
          <p:nvPr/>
        </p:nvSpPr>
        <p:spPr bwMode="auto">
          <a:xfrm>
            <a:off x="480301" y="1"/>
            <a:ext cx="9144000" cy="5221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06" tIns="45704" rIns="91406" bIns="45704" numCol="1" anchor="ctr" anchorCtr="0" compatLnSpc="1">
            <a:prstTxWarp prst="textNoShape">
              <a:avLst/>
            </a:prstTxWarp>
            <a:normAutofit/>
          </a:bodyPr>
          <a:lstStyle>
            <a:lvl1pPr algn="ctr" rtl="0" eaLnBrk="1" fontAlgn="base" hangingPunct="1">
              <a:spcBef>
                <a:spcPct val="0"/>
              </a:spcBef>
              <a:spcAft>
                <a:spcPct val="0"/>
              </a:spcAft>
              <a:defRPr kumimoji="1" sz="2954" kern="1200">
                <a:solidFill>
                  <a:schemeClr val="tx1"/>
                </a:solidFill>
                <a:latin typeface="+mj-lt"/>
                <a:ea typeface="+mj-ea"/>
                <a:cs typeface="+mj-cs"/>
              </a:defRPr>
            </a:lvl1pPr>
            <a:lvl2pPr algn="ctr" rtl="0" eaLnBrk="1" fontAlgn="base" hangingPunct="1">
              <a:spcBef>
                <a:spcPct val="0"/>
              </a:spcBef>
              <a:spcAft>
                <a:spcPct val="0"/>
              </a:spcAft>
              <a:defRPr kumimoji="1" sz="4062">
                <a:solidFill>
                  <a:schemeClr val="tx1"/>
                </a:solidFill>
                <a:latin typeface="Calibri" pitchFamily="34" charset="0"/>
                <a:ea typeface="ＭＳ Ｐゴシック" charset="-128"/>
              </a:defRPr>
            </a:lvl2pPr>
            <a:lvl3pPr algn="ctr" rtl="0" eaLnBrk="1" fontAlgn="base" hangingPunct="1">
              <a:spcBef>
                <a:spcPct val="0"/>
              </a:spcBef>
              <a:spcAft>
                <a:spcPct val="0"/>
              </a:spcAft>
              <a:defRPr kumimoji="1" sz="4062">
                <a:solidFill>
                  <a:schemeClr val="tx1"/>
                </a:solidFill>
                <a:latin typeface="Calibri" pitchFamily="34" charset="0"/>
                <a:ea typeface="ＭＳ Ｐゴシック" charset="-128"/>
              </a:defRPr>
            </a:lvl3pPr>
            <a:lvl4pPr algn="ctr" rtl="0" eaLnBrk="1" fontAlgn="base" hangingPunct="1">
              <a:spcBef>
                <a:spcPct val="0"/>
              </a:spcBef>
              <a:spcAft>
                <a:spcPct val="0"/>
              </a:spcAft>
              <a:defRPr kumimoji="1" sz="4062">
                <a:solidFill>
                  <a:schemeClr val="tx1"/>
                </a:solidFill>
                <a:latin typeface="Calibri" pitchFamily="34" charset="0"/>
                <a:ea typeface="ＭＳ Ｐゴシック" charset="-128"/>
              </a:defRPr>
            </a:lvl4pPr>
            <a:lvl5pPr algn="ctr" rtl="0" eaLnBrk="1" fontAlgn="base" hangingPunct="1">
              <a:spcBef>
                <a:spcPct val="0"/>
              </a:spcBef>
              <a:spcAft>
                <a:spcPct val="0"/>
              </a:spcAft>
              <a:defRPr kumimoji="1" sz="4062">
                <a:solidFill>
                  <a:schemeClr val="tx1"/>
                </a:solidFill>
                <a:latin typeface="Calibri" pitchFamily="34" charset="0"/>
                <a:ea typeface="ＭＳ Ｐゴシック" charset="-128"/>
              </a:defRPr>
            </a:lvl5pPr>
            <a:lvl6pPr marL="421884" algn="ctr" rtl="0" eaLnBrk="1" fontAlgn="base" hangingPunct="1">
              <a:spcBef>
                <a:spcPct val="0"/>
              </a:spcBef>
              <a:spcAft>
                <a:spcPct val="0"/>
              </a:spcAft>
              <a:defRPr kumimoji="1" sz="4062">
                <a:solidFill>
                  <a:schemeClr val="tx1"/>
                </a:solidFill>
                <a:latin typeface="Calibri" pitchFamily="34" charset="0"/>
                <a:ea typeface="ＭＳ Ｐゴシック" charset="-128"/>
              </a:defRPr>
            </a:lvl6pPr>
            <a:lvl7pPr marL="843772" algn="ctr" rtl="0" eaLnBrk="1" fontAlgn="base" hangingPunct="1">
              <a:spcBef>
                <a:spcPct val="0"/>
              </a:spcBef>
              <a:spcAft>
                <a:spcPct val="0"/>
              </a:spcAft>
              <a:defRPr kumimoji="1" sz="4062">
                <a:solidFill>
                  <a:schemeClr val="tx1"/>
                </a:solidFill>
                <a:latin typeface="Calibri" pitchFamily="34" charset="0"/>
                <a:ea typeface="ＭＳ Ｐゴシック" charset="-128"/>
              </a:defRPr>
            </a:lvl7pPr>
            <a:lvl8pPr marL="1265656" algn="ctr" rtl="0" eaLnBrk="1" fontAlgn="base" hangingPunct="1">
              <a:spcBef>
                <a:spcPct val="0"/>
              </a:spcBef>
              <a:spcAft>
                <a:spcPct val="0"/>
              </a:spcAft>
              <a:defRPr kumimoji="1" sz="4062">
                <a:solidFill>
                  <a:schemeClr val="tx1"/>
                </a:solidFill>
                <a:latin typeface="Calibri" pitchFamily="34" charset="0"/>
                <a:ea typeface="ＭＳ Ｐゴシック" charset="-128"/>
              </a:defRPr>
            </a:lvl8pPr>
            <a:lvl9pPr marL="1687542" algn="ctr" rtl="0" eaLnBrk="1" fontAlgn="base" hangingPunct="1">
              <a:spcBef>
                <a:spcPct val="0"/>
              </a:spcBef>
              <a:spcAft>
                <a:spcPct val="0"/>
              </a:spcAft>
              <a:defRPr kumimoji="1" sz="4062">
                <a:solidFill>
                  <a:schemeClr val="tx1"/>
                </a:solidFill>
                <a:latin typeface="Calibri" pitchFamily="34" charset="0"/>
                <a:ea typeface="ＭＳ Ｐゴシック" charset="-128"/>
              </a:defRPr>
            </a:lvl9pPr>
          </a:lstStyle>
          <a:p>
            <a:r>
              <a:rPr lang="en-US" altLang="ja-JP" sz="2000" dirty="0">
                <a:solidFill>
                  <a:prstClr val="black"/>
                </a:solidFill>
              </a:rPr>
              <a:t>Outline of “Growth Strategy Council -Investing for the Future” (December 19, 2016)</a:t>
            </a:r>
            <a:endParaRPr lang="ja-JP" altLang="en-US" sz="20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正方形/長方形 5"/>
          <p:cNvSpPr/>
          <p:nvPr/>
        </p:nvSpPr>
        <p:spPr>
          <a:xfrm>
            <a:off x="480301" y="692696"/>
            <a:ext cx="9144000" cy="604867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57200" fontAlgn="auto">
              <a:spcBef>
                <a:spcPts val="0"/>
              </a:spcBef>
              <a:spcAft>
                <a:spcPts val="0"/>
              </a:spcAft>
            </a:pPr>
            <a:endParaRPr lang="en-US" altLang="ja-JP" sz="1800" b="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457200" fontAlgn="auto">
              <a:spcBef>
                <a:spcPts val="0"/>
              </a:spcBef>
              <a:spcAft>
                <a:spcPts val="0"/>
              </a:spcAft>
            </a:pPr>
            <a:endParaRPr lang="en-US" altLang="ja-JP" sz="1800" b="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457200" fontAlgn="auto">
              <a:spcBef>
                <a:spcPts val="0"/>
              </a:spcBef>
              <a:spcAft>
                <a:spcPts val="0"/>
              </a:spcAft>
            </a:pPr>
            <a:endParaRPr lang="en-US" altLang="ja-JP" sz="1800" b="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457200" fontAlgn="auto">
              <a:spcBef>
                <a:spcPts val="0"/>
              </a:spcBef>
              <a:spcAft>
                <a:spcPts val="0"/>
              </a:spcAft>
            </a:pPr>
            <a:endParaRPr lang="en-US" altLang="ja-JP" sz="1800" b="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457200" fontAlgn="auto">
              <a:spcBef>
                <a:spcPts val="0"/>
              </a:spcBef>
              <a:spcAft>
                <a:spcPts val="0"/>
              </a:spcAft>
            </a:pPr>
            <a:r>
              <a:rPr lang="ja-JP" altLang="en-US" sz="1800" b="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kumimoji="0" lang="en-US" altLang="ja-JP" sz="1800" b="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Prime Minister's remark</a:t>
            </a:r>
          </a:p>
          <a:p>
            <a:pPr defTabSz="457200" fontAlgn="auto">
              <a:spcBef>
                <a:spcPts val="0"/>
              </a:spcBef>
              <a:spcAft>
                <a:spcPts val="0"/>
              </a:spcAft>
            </a:pPr>
            <a:endParaRPr kumimoji="0" lang="en-US" altLang="ja-JP" sz="1800" b="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457200" fontAlgn="auto">
              <a:spcBef>
                <a:spcPts val="0"/>
              </a:spcBef>
              <a:spcAft>
                <a:spcPts val="0"/>
              </a:spcAft>
            </a:pPr>
            <a:endParaRPr kumimoji="0" lang="en-US" altLang="ja-JP" sz="1800" b="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457200" fontAlgn="auto">
              <a:spcBef>
                <a:spcPts val="0"/>
              </a:spcBef>
              <a:spcAft>
                <a:spcPts val="0"/>
              </a:spcAft>
            </a:pPr>
            <a:endParaRPr kumimoji="0" lang="en-US" altLang="ja-JP" sz="1800" b="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457200" fontAlgn="auto">
              <a:spcBef>
                <a:spcPts val="0"/>
              </a:spcBef>
              <a:spcAft>
                <a:spcPts val="0"/>
              </a:spcAft>
            </a:pPr>
            <a:endParaRPr kumimoji="0" lang="en-US" altLang="ja-JP" sz="1800" b="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457200" fontAlgn="auto">
              <a:spcBef>
                <a:spcPts val="0"/>
              </a:spcBef>
              <a:spcAft>
                <a:spcPts val="0"/>
              </a:spcAft>
            </a:pPr>
            <a:r>
              <a:rPr lang="ja-JP" altLang="en-US" sz="1800" b="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800" b="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kumimoji="0" lang="en-US" altLang="ja-JP" sz="1800" b="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Under the Basic Act on the Advancement of Utilizing Public and Private Sector, which took effect last week, we will continue to strongly promote open data while paying attention to personal information, safety and security. Under the IT Strategy Headquarters, we will establish a control tower consisting of public and private experts, and we will set priority areas according to the needs of the private sector, and we will implement necessary measures with a period of intensive work until 2020. I would like to ask the related Ministers to study and implement the concrete measures and timeline proposed by the Council Members.  </a:t>
            </a:r>
            <a:r>
              <a:rPr kumimoji="0" lang="en-US" altLang="ja-JP" sz="1800" b="0" dirty="0">
                <a:solidFill>
                  <a:prstClr val="white"/>
                </a:solidFill>
              </a:rPr>
              <a:t> </a:t>
            </a:r>
          </a:p>
          <a:p>
            <a:pPr defTabSz="457200" fontAlgn="auto">
              <a:spcBef>
                <a:spcPts val="0"/>
              </a:spcBef>
              <a:spcAft>
                <a:spcPts val="0"/>
              </a:spcAft>
            </a:pPr>
            <a:endParaRPr kumimoji="0" lang="en-US" altLang="ja-JP" sz="1800" b="0" dirty="0">
              <a:solidFill>
                <a:prstClr val="black"/>
              </a:solidFill>
            </a:endParaRPr>
          </a:p>
          <a:p>
            <a:pPr defTabSz="457200" fontAlgn="auto">
              <a:spcBef>
                <a:spcPts val="0"/>
              </a:spcBef>
              <a:spcAft>
                <a:spcPts val="0"/>
              </a:spcAft>
            </a:pPr>
            <a:r>
              <a:rPr kumimoji="0" lang="en-US" altLang="ja-JP" sz="1800" b="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(Reference) Concrete measures proposed by Council Member</a:t>
            </a:r>
            <a:br>
              <a:rPr kumimoji="0" lang="en-US" altLang="ja-JP" sz="1800" b="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kumimoji="0" lang="en-US" altLang="ja-JP" sz="1800" b="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The 2020 Tokyo Olympic and Paralympic Games </a:t>
            </a:r>
          </a:p>
          <a:p>
            <a:pPr defTabSz="457200" fontAlgn="auto">
              <a:spcBef>
                <a:spcPts val="0"/>
              </a:spcBef>
              <a:spcAft>
                <a:spcPts val="0"/>
              </a:spcAft>
            </a:pPr>
            <a:r>
              <a:rPr kumimoji="0" lang="en-US" altLang="ja-JP"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z="1800" b="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(Traffic information, etc.)</a:t>
            </a:r>
            <a:br>
              <a:rPr kumimoji="0" lang="en-US" altLang="ja-JP" sz="1800" b="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kumimoji="0" lang="en-US" altLang="ja-JP" sz="1800" b="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Automated driving maps so called “Dynamic Map” (static digital map with real time information of traffic conditions, road construction and etc.)</a:t>
            </a:r>
          </a:p>
          <a:p>
            <a:pPr defTabSz="457200" fontAlgn="auto">
              <a:spcBef>
                <a:spcPts val="0"/>
              </a:spcBef>
              <a:spcAft>
                <a:spcPts val="0"/>
              </a:spcAft>
            </a:pPr>
            <a:endParaRPr kumimoji="0" lang="en-US" altLang="ja-JP" sz="1600" b="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457200" fontAlgn="auto">
              <a:spcBef>
                <a:spcPts val="0"/>
              </a:spcBef>
              <a:spcAft>
                <a:spcPts val="0"/>
              </a:spcAft>
            </a:pPr>
            <a:endParaRPr kumimoji="0" lang="en-US" altLang="ja-JP" sz="1600" b="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457200" fontAlgn="auto">
              <a:spcBef>
                <a:spcPts val="0"/>
              </a:spcBef>
              <a:spcAft>
                <a:spcPts val="0"/>
              </a:spcAft>
            </a:pPr>
            <a:endParaRPr kumimoji="0" lang="en-US" altLang="ja-JP" sz="1300" b="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1026" name="Picture 2" descr="発言する安倍総理１"/>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249144" y="764704"/>
            <a:ext cx="2592288" cy="1723871"/>
          </a:xfrm>
          <a:prstGeom prst="rect">
            <a:avLst/>
          </a:prstGeom>
          <a:noFill/>
          <a:extLst>
            <a:ext uri="{909E8E84-426E-40DD-AFC4-6F175D3DCCD1}">
              <a14:hiddenFill xmlns:a14="http://schemas.microsoft.com/office/drawing/2010/main">
                <a:solidFill>
                  <a:srgbClr val="FFFFFF"/>
                </a:solidFill>
              </a14:hiddenFill>
            </a:ext>
          </a:extLst>
        </p:spPr>
      </p:pic>
      <p:sp>
        <p:nvSpPr>
          <p:cNvPr id="8" name="スライド番号プレースホルダー 15"/>
          <p:cNvSpPr txBox="1">
            <a:spLocks/>
          </p:cNvSpPr>
          <p:nvPr/>
        </p:nvSpPr>
        <p:spPr>
          <a:xfrm>
            <a:off x="7610152" y="6541913"/>
            <a:ext cx="2311400" cy="271463"/>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defPPr>
              <a:defRPr lang="ja-JP"/>
            </a:defPPr>
            <a:lvl1pPr algn="l" rtl="0" fontAlgn="base">
              <a:spcBef>
                <a:spcPct val="0"/>
              </a:spcBef>
              <a:spcAft>
                <a:spcPct val="0"/>
              </a:spcAft>
              <a:defRPr kumimoji="1" lang="en-US" altLang="ja-JP" sz="1015" b="1" kern="1200" smtClean="0">
                <a:solidFill>
                  <a:prstClr val="black"/>
                </a:solidFill>
                <a:latin typeface="Arial" charset="0"/>
                <a:ea typeface="Gulim" pitchFamily="34" charset="-127"/>
                <a:cs typeface="+mn-cs"/>
              </a:defRPr>
            </a:lvl1pPr>
            <a:lvl2pPr marL="457200" algn="l" rtl="0" fontAlgn="base">
              <a:spcBef>
                <a:spcPct val="0"/>
              </a:spcBef>
              <a:spcAft>
                <a:spcPct val="0"/>
              </a:spcAft>
              <a:defRPr kumimoji="1" sz="1400" b="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sz="1400" b="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sz="1400" b="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sz="1400" b="1" kern="1200">
                <a:solidFill>
                  <a:schemeClr val="tx1"/>
                </a:solidFill>
                <a:latin typeface="Arial" charset="0"/>
                <a:ea typeface="ＭＳ Ｐゴシック" charset="-128"/>
                <a:cs typeface="+mn-cs"/>
              </a:defRPr>
            </a:lvl5pPr>
            <a:lvl6pPr marL="2286000" algn="l" defTabSz="914400" rtl="0" eaLnBrk="1" latinLnBrk="0" hangingPunct="1">
              <a:defRPr kumimoji="1" sz="1400" b="1" kern="1200">
                <a:solidFill>
                  <a:schemeClr val="tx1"/>
                </a:solidFill>
                <a:latin typeface="Arial" charset="0"/>
                <a:ea typeface="ＭＳ Ｐゴシック" charset="-128"/>
                <a:cs typeface="+mn-cs"/>
              </a:defRPr>
            </a:lvl6pPr>
            <a:lvl7pPr marL="2743200" algn="l" defTabSz="914400" rtl="0" eaLnBrk="1" latinLnBrk="0" hangingPunct="1">
              <a:defRPr kumimoji="1" sz="1400" b="1" kern="1200">
                <a:solidFill>
                  <a:schemeClr val="tx1"/>
                </a:solidFill>
                <a:latin typeface="Arial" charset="0"/>
                <a:ea typeface="ＭＳ Ｐゴシック" charset="-128"/>
                <a:cs typeface="+mn-cs"/>
              </a:defRPr>
            </a:lvl7pPr>
            <a:lvl8pPr marL="3200400" algn="l" defTabSz="914400" rtl="0" eaLnBrk="1" latinLnBrk="0" hangingPunct="1">
              <a:defRPr kumimoji="1" sz="1400" b="1" kern="1200">
                <a:solidFill>
                  <a:schemeClr val="tx1"/>
                </a:solidFill>
                <a:latin typeface="Arial" charset="0"/>
                <a:ea typeface="ＭＳ Ｐゴシック" charset="-128"/>
                <a:cs typeface="+mn-cs"/>
              </a:defRPr>
            </a:lvl8pPr>
            <a:lvl9pPr marL="3657600" algn="l" defTabSz="914400" rtl="0" eaLnBrk="1" latinLnBrk="0" hangingPunct="1">
              <a:defRPr kumimoji="1" sz="1400" b="1" kern="1200">
                <a:solidFill>
                  <a:schemeClr val="tx1"/>
                </a:solidFill>
                <a:latin typeface="Arial" charset="0"/>
                <a:ea typeface="ＭＳ Ｐゴシック" charset="-128"/>
                <a:cs typeface="+mn-cs"/>
              </a:defRPr>
            </a:lvl9pPr>
          </a:lstStyle>
          <a:p>
            <a:pPr algn="r" latinLnBrk="1"/>
            <a:r>
              <a:rPr lang="en-US" altLang="ja-JP" sz="1200" dirty="0">
                <a:solidFill>
                  <a:schemeClr val="tx1"/>
                </a:solidFill>
              </a:rPr>
              <a:t>3</a:t>
            </a:r>
            <a:endParaRPr lang="ja-JP" altLang="en-US" sz="1200" dirty="0">
              <a:solidFill>
                <a:schemeClr val="tx1"/>
              </a:solidFill>
            </a:endParaRPr>
          </a:p>
        </p:txBody>
      </p:sp>
    </p:spTree>
    <p:extLst>
      <p:ext uri="{BB962C8B-B14F-4D97-AF65-F5344CB8AC3E}">
        <p14:creationId xmlns:p14="http://schemas.microsoft.com/office/powerpoint/2010/main" val="1696024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グラフ 6"/>
          <p:cNvGraphicFramePr>
            <a:graphicFrameLocks/>
          </p:cNvGraphicFramePr>
          <p:nvPr>
            <p:extLst/>
          </p:nvPr>
        </p:nvGraphicFramePr>
        <p:xfrm>
          <a:off x="715525" y="3499270"/>
          <a:ext cx="9015179" cy="325316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表 12"/>
          <p:cNvGraphicFramePr>
            <a:graphicFrameLocks noGrp="1"/>
          </p:cNvGraphicFramePr>
          <p:nvPr>
            <p:extLst/>
          </p:nvPr>
        </p:nvGraphicFramePr>
        <p:xfrm>
          <a:off x="715524" y="702629"/>
          <a:ext cx="5761477" cy="2103615"/>
        </p:xfrm>
        <a:graphic>
          <a:graphicData uri="http://schemas.openxmlformats.org/drawingml/2006/table">
            <a:tbl>
              <a:tblPr firstRow="1" bandRow="1">
                <a:tableStyleId>{5C22544A-7EE6-4342-B048-85BDC9FD1C3A}</a:tableStyleId>
              </a:tblPr>
              <a:tblGrid>
                <a:gridCol w="1266084">
                  <a:extLst>
                    <a:ext uri="{9D8B030D-6E8A-4147-A177-3AD203B41FA5}">
                      <a16:colId xmlns:a16="http://schemas.microsoft.com/office/drawing/2014/main" val="20000"/>
                    </a:ext>
                  </a:extLst>
                </a:gridCol>
                <a:gridCol w="1393709">
                  <a:extLst>
                    <a:ext uri="{9D8B030D-6E8A-4147-A177-3AD203B41FA5}">
                      <a16:colId xmlns:a16="http://schemas.microsoft.com/office/drawing/2014/main" val="20001"/>
                    </a:ext>
                  </a:extLst>
                </a:gridCol>
                <a:gridCol w="1514185">
                  <a:extLst>
                    <a:ext uri="{9D8B030D-6E8A-4147-A177-3AD203B41FA5}">
                      <a16:colId xmlns:a16="http://schemas.microsoft.com/office/drawing/2014/main" val="20002"/>
                    </a:ext>
                  </a:extLst>
                </a:gridCol>
                <a:gridCol w="1587499">
                  <a:extLst>
                    <a:ext uri="{9D8B030D-6E8A-4147-A177-3AD203B41FA5}">
                      <a16:colId xmlns:a16="http://schemas.microsoft.com/office/drawing/2014/main" val="20003"/>
                    </a:ext>
                  </a:extLst>
                </a:gridCol>
              </a:tblGrid>
              <a:tr h="373523">
                <a:tc>
                  <a:txBody>
                    <a:bodyPr/>
                    <a:lstStyle/>
                    <a:p>
                      <a:pPr algn="ctr" fontAlgn="ctr"/>
                      <a:r>
                        <a:rPr lang="en-US" altLang="ja-JP" sz="10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Term</a:t>
                      </a:r>
                      <a:endParaRPr lang="ja-JP" altLang="en-US" sz="10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7144" marR="7144" marT="7144" marB="0" anchor="ctr"/>
                </a:tc>
                <a:tc>
                  <a:txBody>
                    <a:bodyPr/>
                    <a:lstStyle/>
                    <a:p>
                      <a:pPr algn="ctr" fontAlgn="ctr"/>
                      <a:r>
                        <a:rPr lang="en-US" altLang="ja-JP" sz="9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Municipalities</a:t>
                      </a:r>
                    </a:p>
                    <a:p>
                      <a:pPr algn="ctr" fontAlgn="ctr"/>
                      <a:r>
                        <a:rPr lang="en-US" altLang="ja-JP" sz="9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 out</a:t>
                      </a:r>
                      <a:r>
                        <a:rPr lang="en-US" altLang="ja-JP" sz="900" b="0" i="0" u="none" strike="noStrike" baseline="0"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 of</a:t>
                      </a:r>
                      <a:r>
                        <a:rPr lang="en-US" altLang="ja-JP" sz="9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 1788 )</a:t>
                      </a:r>
                      <a:endParaRPr lang="ja-JP" altLang="en-US" sz="9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7144" marR="7144" marT="7144" marB="0" anchor="ctr"/>
                </a:tc>
                <a:tc>
                  <a:txBody>
                    <a:bodyPr/>
                    <a:lstStyle/>
                    <a:p>
                      <a:pPr algn="ctr" fontAlgn="ctr"/>
                      <a:r>
                        <a:rPr lang="en-US" altLang="ja-JP" sz="9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Prefectures</a:t>
                      </a:r>
                    </a:p>
                    <a:p>
                      <a:pPr algn="ctr" fontAlgn="ctr"/>
                      <a:r>
                        <a:rPr lang="en-US" altLang="ja-JP" sz="9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 out</a:t>
                      </a:r>
                      <a:r>
                        <a:rPr lang="en-US" altLang="ja-JP" sz="900" b="0" i="0" u="none" strike="noStrike" baseline="0"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 of </a:t>
                      </a:r>
                      <a:r>
                        <a:rPr lang="en-US" altLang="ja-JP" sz="9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47)</a:t>
                      </a:r>
                      <a:endParaRPr lang="ja-JP" altLang="en-US" sz="9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7144" marR="7144" marT="7144" marB="0" anchor="ctr"/>
                </a:tc>
                <a:tc>
                  <a:txBody>
                    <a:bodyPr/>
                    <a:lstStyle/>
                    <a:p>
                      <a:pPr algn="ctr" fontAlgn="ctr"/>
                      <a:r>
                        <a:rPr lang="en-US" altLang="ja-JP" sz="9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Total</a:t>
                      </a:r>
                      <a:endParaRPr lang="ja-JP" altLang="en-US" sz="9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7144" marR="7144" marT="7144" marB="0" anchor="ctr"/>
                </a:tc>
                <a:extLst>
                  <a:ext uri="{0D108BD9-81ED-4DB2-BD59-A6C34878D82A}">
                    <a16:rowId xmlns:a16="http://schemas.microsoft.com/office/drawing/2014/main" val="10000"/>
                  </a:ext>
                </a:extLst>
              </a:tr>
              <a:tr h="247156">
                <a:tc>
                  <a:txBody>
                    <a:bodyPr/>
                    <a:lstStyle/>
                    <a:p>
                      <a:pPr algn="ct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Mar</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2014</a:t>
                      </a:r>
                      <a:endParaRPr lang="ja-JP" altLang="en-US"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7144" marR="7144" marT="7144" marB="0" anchor="ct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24</a:t>
                      </a:r>
                    </a:p>
                  </a:txBody>
                  <a:tcPr marL="7144" marR="7144" marT="7144" marB="0" anchor="ct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a:t>
                      </a:r>
                    </a:p>
                  </a:txBody>
                  <a:tcPr marL="7144" marR="7144" marT="7144" marB="0" anchor="ctr"/>
                </a:tc>
                <a:tc>
                  <a:txBody>
                    <a:bodyPr/>
                    <a:lstStyle/>
                    <a:p>
                      <a:pPr algn="r" fontAlgn="ctr"/>
                      <a:r>
                        <a:rPr lang="en-US" altLang="ja-JP" sz="1200" b="1"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30</a:t>
                      </a:r>
                    </a:p>
                  </a:txBody>
                  <a:tcPr marL="7144" marR="7144" marT="7144" marB="0" anchor="ctr"/>
                </a:tc>
                <a:extLst>
                  <a:ext uri="{0D108BD9-81ED-4DB2-BD59-A6C34878D82A}">
                    <a16:rowId xmlns:a16="http://schemas.microsoft.com/office/drawing/2014/main" val="10001"/>
                  </a:ext>
                </a:extLst>
              </a:tr>
              <a:tr h="247156">
                <a:tc>
                  <a:txBody>
                    <a:bodyPr/>
                    <a:lstStyle/>
                    <a:p>
                      <a:pPr algn="ct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Feb</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2015</a:t>
                      </a:r>
                      <a:endParaRPr lang="ja-JP" altLang="en-US"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7144" marR="7144" marT="7144" marB="0" anchor="ct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87</a:t>
                      </a:r>
                    </a:p>
                  </a:txBody>
                  <a:tcPr marL="7144" marR="7144" marT="7144" marB="0" anchor="ct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16</a:t>
                      </a:r>
                    </a:p>
                  </a:txBody>
                  <a:tcPr marL="7144" marR="7144" marT="7144" marB="0" anchor="ctr"/>
                </a:tc>
                <a:tc>
                  <a:txBody>
                    <a:bodyPr/>
                    <a:lstStyle/>
                    <a:p>
                      <a:pPr algn="r" fontAlgn="ctr"/>
                      <a:r>
                        <a:rPr lang="en-US" altLang="ja-JP" sz="1200" b="1"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103</a:t>
                      </a:r>
                    </a:p>
                  </a:txBody>
                  <a:tcPr marL="7144" marR="7144" marT="7144" marB="0" anchor="ctr"/>
                </a:tc>
                <a:extLst>
                  <a:ext uri="{0D108BD9-81ED-4DB2-BD59-A6C34878D82A}">
                    <a16:rowId xmlns:a16="http://schemas.microsoft.com/office/drawing/2014/main" val="10002"/>
                  </a:ext>
                </a:extLst>
              </a:tr>
              <a:tr h="247156">
                <a:tc>
                  <a:txBody>
                    <a:bodyPr/>
                    <a:lstStyle/>
                    <a:p>
                      <a:pPr algn="ct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Jun 2015</a:t>
                      </a:r>
                      <a:endParaRPr lang="ja-JP" altLang="en-US"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7144" marR="7144" marT="7144" marB="0" anchor="ct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132</a:t>
                      </a:r>
                    </a:p>
                  </a:txBody>
                  <a:tcPr marL="7144" marR="7144" marT="7144" marB="0" anchor="ct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22</a:t>
                      </a:r>
                    </a:p>
                  </a:txBody>
                  <a:tcPr marL="7144" marR="7144" marT="7144" marB="0" anchor="ctr"/>
                </a:tc>
                <a:tc>
                  <a:txBody>
                    <a:bodyPr/>
                    <a:lstStyle/>
                    <a:p>
                      <a:pPr algn="r" fontAlgn="ctr"/>
                      <a:r>
                        <a:rPr lang="en-US" altLang="ja-JP" sz="1200" b="1"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154</a:t>
                      </a:r>
                    </a:p>
                  </a:txBody>
                  <a:tcPr marL="7144" marR="7144" marT="7144" marB="0" anchor="ctr"/>
                </a:tc>
                <a:extLst>
                  <a:ext uri="{0D108BD9-81ED-4DB2-BD59-A6C34878D82A}">
                    <a16:rowId xmlns:a16="http://schemas.microsoft.com/office/drawing/2014/main" val="10003"/>
                  </a:ext>
                </a:extLst>
              </a:tr>
              <a:tr h="247156">
                <a:tc>
                  <a:txBody>
                    <a:bodyPr/>
                    <a:lstStyle/>
                    <a:p>
                      <a:pPr algn="ct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Mar</a:t>
                      </a:r>
                      <a:r>
                        <a:rPr lang="en-US" altLang="ja-JP" sz="1100" b="0" i="0" u="none" strike="noStrike" baseline="0"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2016</a:t>
                      </a:r>
                      <a:endParaRPr lang="ja-JP" altLang="en-US"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7144" marR="7144" marT="7144" marB="0" anchor="ct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176</a:t>
                      </a:r>
                    </a:p>
                  </a:txBody>
                  <a:tcPr marL="7144" marR="7144" marT="7144" marB="0" anchor="ct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29</a:t>
                      </a:r>
                    </a:p>
                  </a:txBody>
                  <a:tcPr marL="7144" marR="7144" marT="7144" marB="0" anchor="ctr"/>
                </a:tc>
                <a:tc>
                  <a:txBody>
                    <a:bodyPr/>
                    <a:lstStyle/>
                    <a:p>
                      <a:pPr algn="r" fontAlgn="ctr"/>
                      <a:r>
                        <a:rPr lang="en-US" altLang="ja-JP" sz="1200" b="1"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205</a:t>
                      </a:r>
                    </a:p>
                  </a:txBody>
                  <a:tcPr marL="7144" marR="7144" marT="7144" marB="0" anchor="ctr"/>
                </a:tc>
                <a:extLst>
                  <a:ext uri="{0D108BD9-81ED-4DB2-BD59-A6C34878D82A}">
                    <a16:rowId xmlns:a16="http://schemas.microsoft.com/office/drawing/2014/main" val="10004"/>
                  </a:ext>
                </a:extLst>
              </a:tr>
              <a:tr h="247156">
                <a:tc>
                  <a:txBody>
                    <a:bodyPr/>
                    <a:lstStyle/>
                    <a:p>
                      <a:pPr algn="ct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Sep</a:t>
                      </a:r>
                      <a:r>
                        <a:rPr lang="en-US" altLang="ja-JP" sz="1100" b="0" i="0" u="none" strike="noStrike" baseline="0"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2016</a:t>
                      </a:r>
                      <a:endParaRPr lang="ja-JP" altLang="en-US"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7144" marR="7144" marT="7144" marB="0" anchor="ct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199</a:t>
                      </a:r>
                    </a:p>
                  </a:txBody>
                  <a:tcPr marL="7144" marR="7144" marT="7144" marB="0" anchor="ct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34</a:t>
                      </a:r>
                    </a:p>
                  </a:txBody>
                  <a:tcPr marL="7144" marR="7144" marT="7144" marB="0" anchor="ctr"/>
                </a:tc>
                <a:tc>
                  <a:txBody>
                    <a:bodyPr/>
                    <a:lstStyle/>
                    <a:p>
                      <a:pPr algn="r" fontAlgn="ctr"/>
                      <a:r>
                        <a:rPr lang="en-US" altLang="ja-JP" sz="1200" b="1"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233</a:t>
                      </a:r>
                    </a:p>
                  </a:txBody>
                  <a:tcPr marL="7144" marR="7144" marT="7144" marB="0" anchor="ctr"/>
                </a:tc>
                <a:extLst>
                  <a:ext uri="{0D108BD9-81ED-4DB2-BD59-A6C34878D82A}">
                    <a16:rowId xmlns:a16="http://schemas.microsoft.com/office/drawing/2014/main" val="10005"/>
                  </a:ext>
                </a:extLst>
              </a:tr>
              <a:tr h="247156">
                <a:tc>
                  <a:txBody>
                    <a:bodyPr/>
                    <a:lstStyle/>
                    <a:p>
                      <a:pPr algn="ct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Dec</a:t>
                      </a:r>
                      <a:r>
                        <a:rPr lang="en-US" altLang="ja-JP" sz="1100" b="0" i="0" u="none" strike="noStrike" baseline="0"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2016</a:t>
                      </a:r>
                      <a:endParaRPr lang="ja-JP" altLang="en-US"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7144" marR="7144" marT="7144" marB="0" anchor="ct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208</a:t>
                      </a:r>
                    </a:p>
                  </a:txBody>
                  <a:tcPr marL="7144" marR="7144" marT="7144" marB="0" anchor="ct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34</a:t>
                      </a:r>
                    </a:p>
                  </a:txBody>
                  <a:tcPr marL="7144" marR="7144" marT="7144" marB="0" anchor="ctr"/>
                </a:tc>
                <a:tc>
                  <a:txBody>
                    <a:bodyPr/>
                    <a:lstStyle/>
                    <a:p>
                      <a:pPr algn="r" fontAlgn="ctr"/>
                      <a:r>
                        <a:rPr lang="en-US" altLang="ja-JP" sz="1200" b="1"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242</a:t>
                      </a:r>
                    </a:p>
                  </a:txBody>
                  <a:tcPr marL="7144" marR="7144" marT="7144" marB="0" anchor="ctr"/>
                </a:tc>
                <a:extLst>
                  <a:ext uri="{0D108BD9-81ED-4DB2-BD59-A6C34878D82A}">
                    <a16:rowId xmlns:a16="http://schemas.microsoft.com/office/drawing/2014/main" val="10006"/>
                  </a:ext>
                </a:extLst>
              </a:tr>
              <a:tr h="247156">
                <a:tc>
                  <a:txBody>
                    <a:bodyPr/>
                    <a:lstStyle/>
                    <a:p>
                      <a:pPr algn="ctr" fontAlgn="ctr"/>
                      <a:r>
                        <a:rPr lang="en-US" altLang="ja-JP" sz="11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Feb</a:t>
                      </a:r>
                      <a:r>
                        <a:rPr lang="en-US" altLang="ja-JP" sz="1100" b="0" i="0" u="none" strike="noStrike" baseline="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2017</a:t>
                      </a:r>
                      <a:endParaRPr lang="ja-JP" altLang="en-US" sz="11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7144" marR="7144" marT="7144" marB="0" anchor="ctr"/>
                </a:tc>
                <a:tc>
                  <a:txBody>
                    <a:bodyPr/>
                    <a:lstStyle/>
                    <a:p>
                      <a:pPr algn="r" fontAlgn="ctr"/>
                      <a:r>
                        <a:rPr lang="en-US" altLang="ja-JP" sz="11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233</a:t>
                      </a:r>
                    </a:p>
                  </a:txBody>
                  <a:tcPr marL="7144" marR="7144" marT="7144" marB="0" anchor="ctr"/>
                </a:tc>
                <a:tc>
                  <a:txBody>
                    <a:bodyPr/>
                    <a:lstStyle/>
                    <a:p>
                      <a:pPr algn="r" fontAlgn="ctr"/>
                      <a:r>
                        <a:rPr lang="en-US" altLang="ja-JP" sz="1100" b="0"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34</a:t>
                      </a:r>
                    </a:p>
                  </a:txBody>
                  <a:tcPr marL="7144" marR="7144" marT="7144" marB="0" anchor="ctr"/>
                </a:tc>
                <a:tc>
                  <a:txBody>
                    <a:bodyPr/>
                    <a:lstStyle/>
                    <a:p>
                      <a:pPr algn="r" fontAlgn="ctr"/>
                      <a:r>
                        <a:rPr lang="en-US" altLang="ja-JP" sz="1200" b="1" i="0" u="none" strike="noStrike"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267</a:t>
                      </a:r>
                    </a:p>
                  </a:txBody>
                  <a:tcPr marL="7144" marR="7144" marT="7144" marB="0" anchor="ctr"/>
                </a:tc>
                <a:extLst>
                  <a:ext uri="{0D108BD9-81ED-4DB2-BD59-A6C34878D82A}">
                    <a16:rowId xmlns:a16="http://schemas.microsoft.com/office/drawing/2014/main" val="10007"/>
                  </a:ext>
                </a:extLst>
              </a:tr>
            </a:tbl>
          </a:graphicData>
        </a:graphic>
      </p:graphicFrame>
      <p:sp>
        <p:nvSpPr>
          <p:cNvPr id="9" name="正方形/長方形 8"/>
          <p:cNvSpPr/>
          <p:nvPr/>
        </p:nvSpPr>
        <p:spPr>
          <a:xfrm>
            <a:off x="381002" y="66619"/>
            <a:ext cx="9143999" cy="400110"/>
          </a:xfrm>
          <a:prstGeom prst="rect">
            <a:avLst/>
          </a:prstGeom>
        </p:spPr>
        <p:txBody>
          <a:bodyPr wrap="square">
            <a:spAutoFit/>
          </a:bodyPr>
          <a:lstStyle/>
          <a:p>
            <a:pPr algn="ctr"/>
            <a:r>
              <a:rPr lang="en-US" altLang="ja-JP" sz="2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The Number of Local Governments Publishing Open Data </a:t>
            </a:r>
            <a:endParaRPr lang="ja-JP" altLang="en-US" sz="20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p:cNvSpPr/>
          <p:nvPr/>
        </p:nvSpPr>
        <p:spPr>
          <a:xfrm>
            <a:off x="2216696" y="2774064"/>
            <a:ext cx="4517162" cy="215444"/>
          </a:xfrm>
          <a:prstGeom prst="rect">
            <a:avLst/>
          </a:prstGeom>
        </p:spPr>
        <p:txBody>
          <a:bodyPr wrap="square">
            <a:spAutoFit/>
          </a:bodyPr>
          <a:lstStyle/>
          <a:p>
            <a:r>
              <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Based on investigation by </a:t>
            </a:r>
            <a:r>
              <a:rPr lang="en-US" altLang="ja-JP" sz="800" dirty="0"/>
              <a:t>National Strategy Office of ICT, Government of Japan</a:t>
            </a:r>
            <a:r>
              <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19" name="正方形/長方形 18"/>
          <p:cNvSpPr/>
          <p:nvPr/>
        </p:nvSpPr>
        <p:spPr>
          <a:xfrm>
            <a:off x="715524" y="3056347"/>
            <a:ext cx="8645481" cy="400110"/>
          </a:xfrm>
          <a:prstGeom prst="rect">
            <a:avLst/>
          </a:prstGeom>
        </p:spPr>
        <p:txBody>
          <a:bodyPr wrap="square">
            <a:spAutoFit/>
          </a:bodyPr>
          <a:lstStyle/>
          <a:p>
            <a:r>
              <a:rPr lang="en-US" altLang="ja-JP"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“Local governments publishing open data” means municipalities or prefectures are publishing their data as open data with appropriate terms and conditions, or describe information of their open data and the site publishing them on their websites.</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6" name="スライド番号プレースホルダー 25"/>
          <p:cNvSpPr>
            <a:spLocks noGrp="1"/>
          </p:cNvSpPr>
          <p:nvPr>
            <p:ph type="sldNum" sz="quarter" idx="12"/>
          </p:nvPr>
        </p:nvSpPr>
        <p:spPr/>
        <p:txBody>
          <a:bodyPr/>
          <a:lstStyle/>
          <a:p>
            <a:pPr algn="r" latinLnBrk="1"/>
            <a:r>
              <a:rPr lang="en-US" altLang="ja-JP" sz="1200" dirty="0"/>
              <a:t>4</a:t>
            </a:r>
            <a:endParaRPr lang="ja-JP" altLang="en-US" sz="1200" dirty="0"/>
          </a:p>
        </p:txBody>
      </p:sp>
    </p:spTree>
    <p:extLst>
      <p:ext uri="{BB962C8B-B14F-4D97-AF65-F5344CB8AC3E}">
        <p14:creationId xmlns:p14="http://schemas.microsoft.com/office/powerpoint/2010/main" val="2290443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32"/>
          <p:cNvSpPr txBox="1">
            <a:spLocks/>
          </p:cNvSpPr>
          <p:nvPr/>
        </p:nvSpPr>
        <p:spPr bwMode="auto">
          <a:xfrm>
            <a:off x="381000" y="-8281"/>
            <a:ext cx="9144000" cy="5221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06" tIns="45704" rIns="91406" bIns="45704" numCol="1" anchor="ctr" anchorCtr="0" compatLnSpc="1">
            <a:prstTxWarp prst="textNoShape">
              <a:avLst/>
            </a:prstTxWarp>
            <a:normAutofit/>
          </a:bodyPr>
          <a:lstStyle>
            <a:lvl1pPr algn="ctr" rtl="0" eaLnBrk="1" fontAlgn="base" hangingPunct="1">
              <a:spcBef>
                <a:spcPct val="0"/>
              </a:spcBef>
              <a:spcAft>
                <a:spcPct val="0"/>
              </a:spcAft>
              <a:defRPr kumimoji="1" sz="2954" kern="1200">
                <a:solidFill>
                  <a:schemeClr val="tx1"/>
                </a:solidFill>
                <a:latin typeface="+mj-lt"/>
                <a:ea typeface="+mj-ea"/>
                <a:cs typeface="+mj-cs"/>
              </a:defRPr>
            </a:lvl1pPr>
            <a:lvl2pPr algn="ctr" rtl="0" eaLnBrk="1" fontAlgn="base" hangingPunct="1">
              <a:spcBef>
                <a:spcPct val="0"/>
              </a:spcBef>
              <a:spcAft>
                <a:spcPct val="0"/>
              </a:spcAft>
              <a:defRPr kumimoji="1" sz="4062">
                <a:solidFill>
                  <a:schemeClr val="tx1"/>
                </a:solidFill>
                <a:latin typeface="Calibri" pitchFamily="34" charset="0"/>
                <a:ea typeface="ＭＳ Ｐゴシック" charset="-128"/>
              </a:defRPr>
            </a:lvl2pPr>
            <a:lvl3pPr algn="ctr" rtl="0" eaLnBrk="1" fontAlgn="base" hangingPunct="1">
              <a:spcBef>
                <a:spcPct val="0"/>
              </a:spcBef>
              <a:spcAft>
                <a:spcPct val="0"/>
              </a:spcAft>
              <a:defRPr kumimoji="1" sz="4062">
                <a:solidFill>
                  <a:schemeClr val="tx1"/>
                </a:solidFill>
                <a:latin typeface="Calibri" pitchFamily="34" charset="0"/>
                <a:ea typeface="ＭＳ Ｐゴシック" charset="-128"/>
              </a:defRPr>
            </a:lvl3pPr>
            <a:lvl4pPr algn="ctr" rtl="0" eaLnBrk="1" fontAlgn="base" hangingPunct="1">
              <a:spcBef>
                <a:spcPct val="0"/>
              </a:spcBef>
              <a:spcAft>
                <a:spcPct val="0"/>
              </a:spcAft>
              <a:defRPr kumimoji="1" sz="4062">
                <a:solidFill>
                  <a:schemeClr val="tx1"/>
                </a:solidFill>
                <a:latin typeface="Calibri" pitchFamily="34" charset="0"/>
                <a:ea typeface="ＭＳ Ｐゴシック" charset="-128"/>
              </a:defRPr>
            </a:lvl4pPr>
            <a:lvl5pPr algn="ctr" rtl="0" eaLnBrk="1" fontAlgn="base" hangingPunct="1">
              <a:spcBef>
                <a:spcPct val="0"/>
              </a:spcBef>
              <a:spcAft>
                <a:spcPct val="0"/>
              </a:spcAft>
              <a:defRPr kumimoji="1" sz="4062">
                <a:solidFill>
                  <a:schemeClr val="tx1"/>
                </a:solidFill>
                <a:latin typeface="Calibri" pitchFamily="34" charset="0"/>
                <a:ea typeface="ＭＳ Ｐゴシック" charset="-128"/>
              </a:defRPr>
            </a:lvl5pPr>
            <a:lvl6pPr marL="421884" algn="ctr" rtl="0" eaLnBrk="1" fontAlgn="base" hangingPunct="1">
              <a:spcBef>
                <a:spcPct val="0"/>
              </a:spcBef>
              <a:spcAft>
                <a:spcPct val="0"/>
              </a:spcAft>
              <a:defRPr kumimoji="1" sz="4062">
                <a:solidFill>
                  <a:schemeClr val="tx1"/>
                </a:solidFill>
                <a:latin typeface="Calibri" pitchFamily="34" charset="0"/>
                <a:ea typeface="ＭＳ Ｐゴシック" charset="-128"/>
              </a:defRPr>
            </a:lvl6pPr>
            <a:lvl7pPr marL="843772" algn="ctr" rtl="0" eaLnBrk="1" fontAlgn="base" hangingPunct="1">
              <a:spcBef>
                <a:spcPct val="0"/>
              </a:spcBef>
              <a:spcAft>
                <a:spcPct val="0"/>
              </a:spcAft>
              <a:defRPr kumimoji="1" sz="4062">
                <a:solidFill>
                  <a:schemeClr val="tx1"/>
                </a:solidFill>
                <a:latin typeface="Calibri" pitchFamily="34" charset="0"/>
                <a:ea typeface="ＭＳ Ｐゴシック" charset="-128"/>
              </a:defRPr>
            </a:lvl7pPr>
            <a:lvl8pPr marL="1265656" algn="ctr" rtl="0" eaLnBrk="1" fontAlgn="base" hangingPunct="1">
              <a:spcBef>
                <a:spcPct val="0"/>
              </a:spcBef>
              <a:spcAft>
                <a:spcPct val="0"/>
              </a:spcAft>
              <a:defRPr kumimoji="1" sz="4062">
                <a:solidFill>
                  <a:schemeClr val="tx1"/>
                </a:solidFill>
                <a:latin typeface="Calibri" pitchFamily="34" charset="0"/>
                <a:ea typeface="ＭＳ Ｐゴシック" charset="-128"/>
              </a:defRPr>
            </a:lvl8pPr>
            <a:lvl9pPr marL="1687542" algn="ctr" rtl="0" eaLnBrk="1" fontAlgn="base" hangingPunct="1">
              <a:spcBef>
                <a:spcPct val="0"/>
              </a:spcBef>
              <a:spcAft>
                <a:spcPct val="0"/>
              </a:spcAft>
              <a:defRPr kumimoji="1" sz="4062">
                <a:solidFill>
                  <a:schemeClr val="tx1"/>
                </a:solidFill>
                <a:latin typeface="Calibri" pitchFamily="34" charset="0"/>
                <a:ea typeface="ＭＳ Ｐゴシック" charset="-128"/>
              </a:defRPr>
            </a:lvl9pPr>
          </a:lstStyle>
          <a:p>
            <a:r>
              <a:rPr lang="en-US" altLang="ja-JP" sz="2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The Map of Local Governments Publishing Open Data</a:t>
            </a:r>
          </a:p>
        </p:txBody>
      </p:sp>
      <p:pic>
        <p:nvPicPr>
          <p:cNvPr id="3" name="図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39066" y="1017855"/>
            <a:ext cx="7954868" cy="5624402"/>
          </a:xfrm>
          <a:prstGeom prst="rect">
            <a:avLst/>
          </a:prstGeom>
        </p:spPr>
      </p:pic>
      <p:sp>
        <p:nvSpPr>
          <p:cNvPr id="35" name="テキスト ボックス 34"/>
          <p:cNvSpPr txBox="1"/>
          <p:nvPr/>
        </p:nvSpPr>
        <p:spPr bwMode="auto">
          <a:xfrm>
            <a:off x="3403727" y="636829"/>
            <a:ext cx="3225547" cy="400077"/>
          </a:xfrm>
          <a:prstGeom prst="rect">
            <a:avLst/>
          </a:prstGeom>
          <a:noFill/>
          <a:ln w="9525" algn="ctr">
            <a:noFill/>
            <a:miter lim="800000"/>
            <a:headEnd/>
            <a:tailEnd/>
          </a:ln>
          <a:effectLst/>
        </p:spPr>
        <p:txBody>
          <a:bodyPr wrap="square" lIns="91406" tIns="45704" rIns="91406" bIns="45704" rtlCol="0">
            <a:spAutoFit/>
          </a:bodyPr>
          <a:lstStyle/>
          <a:p>
            <a:pPr algn="ctr"/>
            <a:r>
              <a:rPr lang="en-US" altLang="ja-JP" sz="2000" dirty="0">
                <a:latin typeface="Meiryo UI" panose="020B0604030504040204" pitchFamily="50" charset="-128"/>
                <a:ea typeface="Meiryo UI" panose="020B0604030504040204" pitchFamily="50" charset="-128"/>
                <a:cs typeface="Meiryo UI" panose="020B0604030504040204" pitchFamily="50" charset="-128"/>
              </a:rPr>
              <a:t>Prefectures</a:t>
            </a:r>
            <a:endParaRPr lang="ja-JP" altLang="en-US" sz="2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スライド番号プレースホルダー 5"/>
          <p:cNvSpPr>
            <a:spLocks noGrp="1"/>
          </p:cNvSpPr>
          <p:nvPr>
            <p:ph type="sldNum" sz="quarter" idx="12"/>
          </p:nvPr>
        </p:nvSpPr>
        <p:spPr/>
        <p:txBody>
          <a:bodyPr/>
          <a:lstStyle/>
          <a:p>
            <a:pPr algn="r" latinLnBrk="1"/>
            <a:r>
              <a:rPr lang="en-US" altLang="ja-JP" sz="1200" dirty="0"/>
              <a:t>5</a:t>
            </a:r>
            <a:endParaRPr lang="ja-JP" altLang="en-US" sz="1200" dirty="0"/>
          </a:p>
        </p:txBody>
      </p:sp>
    </p:spTree>
    <p:extLst>
      <p:ext uri="{BB962C8B-B14F-4D97-AF65-F5344CB8AC3E}">
        <p14:creationId xmlns:p14="http://schemas.microsoft.com/office/powerpoint/2010/main" val="33654063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32"/>
          <p:cNvSpPr txBox="1">
            <a:spLocks/>
          </p:cNvSpPr>
          <p:nvPr/>
        </p:nvSpPr>
        <p:spPr bwMode="auto">
          <a:xfrm>
            <a:off x="381000" y="-8281"/>
            <a:ext cx="9144000" cy="5221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06" tIns="45704" rIns="91406" bIns="45704" numCol="1" anchor="ctr" anchorCtr="0" compatLnSpc="1">
            <a:prstTxWarp prst="textNoShape">
              <a:avLst/>
            </a:prstTxWarp>
            <a:normAutofit/>
          </a:bodyPr>
          <a:lstStyle>
            <a:lvl1pPr algn="ctr" rtl="0" eaLnBrk="1" fontAlgn="base" hangingPunct="1">
              <a:spcBef>
                <a:spcPct val="0"/>
              </a:spcBef>
              <a:spcAft>
                <a:spcPct val="0"/>
              </a:spcAft>
              <a:defRPr kumimoji="1" sz="2954" kern="1200">
                <a:solidFill>
                  <a:schemeClr val="tx1"/>
                </a:solidFill>
                <a:latin typeface="+mj-lt"/>
                <a:ea typeface="+mj-ea"/>
                <a:cs typeface="+mj-cs"/>
              </a:defRPr>
            </a:lvl1pPr>
            <a:lvl2pPr algn="ctr" rtl="0" eaLnBrk="1" fontAlgn="base" hangingPunct="1">
              <a:spcBef>
                <a:spcPct val="0"/>
              </a:spcBef>
              <a:spcAft>
                <a:spcPct val="0"/>
              </a:spcAft>
              <a:defRPr kumimoji="1" sz="4062">
                <a:solidFill>
                  <a:schemeClr val="tx1"/>
                </a:solidFill>
                <a:latin typeface="Calibri" pitchFamily="34" charset="0"/>
                <a:ea typeface="ＭＳ Ｐゴシック" charset="-128"/>
              </a:defRPr>
            </a:lvl2pPr>
            <a:lvl3pPr algn="ctr" rtl="0" eaLnBrk="1" fontAlgn="base" hangingPunct="1">
              <a:spcBef>
                <a:spcPct val="0"/>
              </a:spcBef>
              <a:spcAft>
                <a:spcPct val="0"/>
              </a:spcAft>
              <a:defRPr kumimoji="1" sz="4062">
                <a:solidFill>
                  <a:schemeClr val="tx1"/>
                </a:solidFill>
                <a:latin typeface="Calibri" pitchFamily="34" charset="0"/>
                <a:ea typeface="ＭＳ Ｐゴシック" charset="-128"/>
              </a:defRPr>
            </a:lvl3pPr>
            <a:lvl4pPr algn="ctr" rtl="0" eaLnBrk="1" fontAlgn="base" hangingPunct="1">
              <a:spcBef>
                <a:spcPct val="0"/>
              </a:spcBef>
              <a:spcAft>
                <a:spcPct val="0"/>
              </a:spcAft>
              <a:defRPr kumimoji="1" sz="4062">
                <a:solidFill>
                  <a:schemeClr val="tx1"/>
                </a:solidFill>
                <a:latin typeface="Calibri" pitchFamily="34" charset="0"/>
                <a:ea typeface="ＭＳ Ｐゴシック" charset="-128"/>
              </a:defRPr>
            </a:lvl4pPr>
            <a:lvl5pPr algn="ctr" rtl="0" eaLnBrk="1" fontAlgn="base" hangingPunct="1">
              <a:spcBef>
                <a:spcPct val="0"/>
              </a:spcBef>
              <a:spcAft>
                <a:spcPct val="0"/>
              </a:spcAft>
              <a:defRPr kumimoji="1" sz="4062">
                <a:solidFill>
                  <a:schemeClr val="tx1"/>
                </a:solidFill>
                <a:latin typeface="Calibri" pitchFamily="34" charset="0"/>
                <a:ea typeface="ＭＳ Ｐゴシック" charset="-128"/>
              </a:defRPr>
            </a:lvl5pPr>
            <a:lvl6pPr marL="421884" algn="ctr" rtl="0" eaLnBrk="1" fontAlgn="base" hangingPunct="1">
              <a:spcBef>
                <a:spcPct val="0"/>
              </a:spcBef>
              <a:spcAft>
                <a:spcPct val="0"/>
              </a:spcAft>
              <a:defRPr kumimoji="1" sz="4062">
                <a:solidFill>
                  <a:schemeClr val="tx1"/>
                </a:solidFill>
                <a:latin typeface="Calibri" pitchFamily="34" charset="0"/>
                <a:ea typeface="ＭＳ Ｐゴシック" charset="-128"/>
              </a:defRPr>
            </a:lvl6pPr>
            <a:lvl7pPr marL="843772" algn="ctr" rtl="0" eaLnBrk="1" fontAlgn="base" hangingPunct="1">
              <a:spcBef>
                <a:spcPct val="0"/>
              </a:spcBef>
              <a:spcAft>
                <a:spcPct val="0"/>
              </a:spcAft>
              <a:defRPr kumimoji="1" sz="4062">
                <a:solidFill>
                  <a:schemeClr val="tx1"/>
                </a:solidFill>
                <a:latin typeface="Calibri" pitchFamily="34" charset="0"/>
                <a:ea typeface="ＭＳ Ｐゴシック" charset="-128"/>
              </a:defRPr>
            </a:lvl7pPr>
            <a:lvl8pPr marL="1265656" algn="ctr" rtl="0" eaLnBrk="1" fontAlgn="base" hangingPunct="1">
              <a:spcBef>
                <a:spcPct val="0"/>
              </a:spcBef>
              <a:spcAft>
                <a:spcPct val="0"/>
              </a:spcAft>
              <a:defRPr kumimoji="1" sz="4062">
                <a:solidFill>
                  <a:schemeClr val="tx1"/>
                </a:solidFill>
                <a:latin typeface="Calibri" pitchFamily="34" charset="0"/>
                <a:ea typeface="ＭＳ Ｐゴシック" charset="-128"/>
              </a:defRPr>
            </a:lvl8pPr>
            <a:lvl9pPr marL="1687542" algn="ctr" rtl="0" eaLnBrk="1" fontAlgn="base" hangingPunct="1">
              <a:spcBef>
                <a:spcPct val="0"/>
              </a:spcBef>
              <a:spcAft>
                <a:spcPct val="0"/>
              </a:spcAft>
              <a:defRPr kumimoji="1" sz="4062">
                <a:solidFill>
                  <a:schemeClr val="tx1"/>
                </a:solidFill>
                <a:latin typeface="Calibri" pitchFamily="34" charset="0"/>
                <a:ea typeface="ＭＳ Ｐゴシック" charset="-128"/>
              </a:defRPr>
            </a:lvl9pPr>
          </a:lstStyle>
          <a:p>
            <a:r>
              <a:rPr lang="en-US" altLang="ja-JP" sz="2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The Map of Local Governments Publishing Open Data</a:t>
            </a:r>
          </a:p>
        </p:txBody>
      </p:sp>
      <p:pic>
        <p:nvPicPr>
          <p:cNvPr id="2" name="図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2198" y="1028700"/>
            <a:ext cx="7901119" cy="5586400"/>
          </a:xfrm>
          <a:prstGeom prst="rect">
            <a:avLst/>
          </a:prstGeom>
        </p:spPr>
      </p:pic>
      <p:sp>
        <p:nvSpPr>
          <p:cNvPr id="35" name="テキスト ボックス 34"/>
          <p:cNvSpPr txBox="1"/>
          <p:nvPr/>
        </p:nvSpPr>
        <p:spPr bwMode="auto">
          <a:xfrm>
            <a:off x="3997251" y="654024"/>
            <a:ext cx="2273047" cy="400077"/>
          </a:xfrm>
          <a:prstGeom prst="rect">
            <a:avLst/>
          </a:prstGeom>
          <a:noFill/>
          <a:ln w="9525" algn="ctr">
            <a:noFill/>
            <a:miter lim="800000"/>
            <a:headEnd/>
            <a:tailEnd/>
          </a:ln>
          <a:effectLst/>
        </p:spPr>
        <p:txBody>
          <a:bodyPr wrap="square" lIns="91406" tIns="45704" rIns="91406" bIns="45704" rtlCol="0">
            <a:spAutoFit/>
          </a:bodyPr>
          <a:lstStyle/>
          <a:p>
            <a:pPr algn="ctr"/>
            <a:r>
              <a:rPr lang="en-US" altLang="ja-JP" sz="2000" dirty="0">
                <a:latin typeface="Meiryo UI" panose="020B0604030504040204" pitchFamily="50" charset="-128"/>
                <a:ea typeface="Meiryo UI" panose="020B0604030504040204" pitchFamily="50" charset="-128"/>
                <a:cs typeface="Meiryo UI" panose="020B0604030504040204" pitchFamily="50" charset="-128"/>
              </a:rPr>
              <a:t>Municipalities</a:t>
            </a:r>
            <a:endParaRPr lang="ja-JP" altLang="en-US" sz="2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スライド番号プレースホルダー 2"/>
          <p:cNvSpPr>
            <a:spLocks noGrp="1"/>
          </p:cNvSpPr>
          <p:nvPr>
            <p:ph type="sldNum" sz="quarter" idx="12"/>
          </p:nvPr>
        </p:nvSpPr>
        <p:spPr/>
        <p:txBody>
          <a:bodyPr/>
          <a:lstStyle/>
          <a:p>
            <a:pPr algn="r" latinLnBrk="1"/>
            <a:r>
              <a:rPr lang="en-US" altLang="ja-JP" sz="1200" dirty="0"/>
              <a:t>6</a:t>
            </a:r>
            <a:endParaRPr lang="ja-JP" altLang="en-US" sz="1200" dirty="0"/>
          </a:p>
        </p:txBody>
      </p:sp>
    </p:spTree>
    <p:extLst>
      <p:ext uri="{BB962C8B-B14F-4D97-AF65-F5344CB8AC3E}">
        <p14:creationId xmlns:p14="http://schemas.microsoft.com/office/powerpoint/2010/main" val="22831564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図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97016" y="3284984"/>
            <a:ext cx="3528392" cy="3528392"/>
          </a:xfrm>
          <a:prstGeom prst="rect">
            <a:avLst/>
          </a:prstGeom>
        </p:spPr>
      </p:pic>
      <p:sp>
        <p:nvSpPr>
          <p:cNvPr id="2" name="タイトル 1"/>
          <p:cNvSpPr>
            <a:spLocks noGrp="1"/>
          </p:cNvSpPr>
          <p:nvPr>
            <p:ph type="title"/>
          </p:nvPr>
        </p:nvSpPr>
        <p:spPr>
          <a:xfrm>
            <a:off x="-1" y="-18474"/>
            <a:ext cx="9902825" cy="565674"/>
          </a:xfrm>
        </p:spPr>
        <p:txBody>
          <a:bodyPr/>
          <a:lstStyle/>
          <a:p>
            <a:r>
              <a:rPr kumimoji="1" lang="en-US" altLang="ja-JP" sz="2800" b="1" dirty="0">
                <a:ea typeface="Meiryo UI" panose="020B0604030504040204" pitchFamily="50" charset="-128"/>
                <a:cs typeface="Meiryo UI" panose="020B0604030504040204" pitchFamily="50" charset="-128"/>
              </a:rPr>
              <a:t>Open Data Evangelists</a:t>
            </a:r>
            <a:endParaRPr kumimoji="1" lang="ja-JP" altLang="en-US" sz="2800" b="1" dirty="0">
              <a:ea typeface="Meiryo UI" panose="020B0604030504040204" pitchFamily="50" charset="-128"/>
              <a:cs typeface="Meiryo UI" panose="020B0604030504040204" pitchFamily="50" charset="-128"/>
            </a:endParaRPr>
          </a:p>
        </p:txBody>
      </p:sp>
      <p:sp>
        <p:nvSpPr>
          <p:cNvPr id="7" name="コンテンツ プレースホルダー 6"/>
          <p:cNvSpPr>
            <a:spLocks noGrp="1"/>
          </p:cNvSpPr>
          <p:nvPr>
            <p:ph idx="1"/>
          </p:nvPr>
        </p:nvSpPr>
        <p:spPr/>
        <p:txBody>
          <a:bodyPr/>
          <a:lstStyle/>
          <a:p>
            <a:r>
              <a:rPr lang="en-US" altLang="ja-JP" sz="2000" dirty="0">
                <a:latin typeface="+mj-lt"/>
                <a:ea typeface="メイリオ" panose="020B0604030504040204" pitchFamily="50" charset="-128"/>
                <a:cs typeface="メイリオ" panose="020B0604030504040204" pitchFamily="50" charset="-128"/>
              </a:rPr>
              <a:t>Last year, Government of Japan appointed eight experts as “Open Data Evangelists” and started to send them to local governments. </a:t>
            </a:r>
            <a:endParaRPr kumimoji="1" lang="en-US" altLang="ja-JP" sz="2000" dirty="0">
              <a:latin typeface="+mj-lt"/>
              <a:ea typeface="メイリオ" panose="020B0604030504040204" pitchFamily="50" charset="-128"/>
              <a:cs typeface="メイリオ" panose="020B0604030504040204" pitchFamily="50" charset="-128"/>
            </a:endParaRPr>
          </a:p>
          <a:p>
            <a:pPr fontAlgn="auto" hangingPunct="0">
              <a:spcBef>
                <a:spcPts val="0"/>
              </a:spcBef>
              <a:spcAft>
                <a:spcPts val="0"/>
              </a:spcAft>
              <a:defRPr sz="1100" b="0">
                <a:latin typeface="メイリオ"/>
                <a:ea typeface="メイリオ"/>
                <a:cs typeface="メイリオ"/>
                <a:sym typeface="メイリオ"/>
              </a:defRPr>
            </a:pPr>
            <a:endParaRPr lang="en-US" altLang="ja-JP" sz="2000" dirty="0">
              <a:latin typeface="+mj-lt"/>
              <a:ea typeface="メイリオ" panose="020B0604030504040204" pitchFamily="50" charset="-128"/>
              <a:cs typeface="メイリオ" panose="020B0604030504040204" pitchFamily="50" charset="-128"/>
            </a:endParaRPr>
          </a:p>
          <a:p>
            <a:pPr fontAlgn="auto" hangingPunct="0">
              <a:spcBef>
                <a:spcPts val="0"/>
              </a:spcBef>
              <a:spcAft>
                <a:spcPts val="0"/>
              </a:spcAft>
              <a:defRPr sz="1100" b="0">
                <a:latin typeface="メイリオ"/>
                <a:ea typeface="メイリオ"/>
                <a:cs typeface="メイリオ"/>
                <a:sym typeface="メイリオ"/>
              </a:defRPr>
            </a:pPr>
            <a:r>
              <a:rPr lang="en-US" altLang="ja-JP" sz="2000" dirty="0">
                <a:latin typeface="+mj-lt"/>
                <a:ea typeface="メイリオ" panose="020B0604030504040204" pitchFamily="50" charset="-128"/>
                <a:cs typeface="メイリオ" panose="020B0604030504040204" pitchFamily="50" charset="-128"/>
              </a:rPr>
              <a:t>Each evangelist promotes the utilization of Open Data and helps local governments set up Open Data portal sites together with “</a:t>
            </a:r>
            <a:r>
              <a:rPr kumimoji="0" lang="en-US" altLang="ja-JP" sz="2000" kern="0" dirty="0">
                <a:solidFill>
                  <a:srgbClr val="000000"/>
                </a:solidFill>
                <a:latin typeface="+mj-lt"/>
                <a:ea typeface="メイリオ"/>
                <a:cs typeface="メイリオ"/>
                <a:sym typeface="メイリオ"/>
              </a:rPr>
              <a:t>Open Data Guideline and handbook for local government”, where national initiatives are summarized, “Open Data Package for Local Governments” and “Open Data 100 (Use Case)”.</a:t>
            </a:r>
          </a:p>
        </p:txBody>
      </p:sp>
      <p:sp>
        <p:nvSpPr>
          <p:cNvPr id="11" name="テキスト ボックス 10"/>
          <p:cNvSpPr txBox="1"/>
          <p:nvPr/>
        </p:nvSpPr>
        <p:spPr bwMode="auto">
          <a:xfrm>
            <a:off x="7118722" y="5637542"/>
            <a:ext cx="779312" cy="253883"/>
          </a:xfrm>
          <a:prstGeom prst="rect">
            <a:avLst/>
          </a:prstGeom>
          <a:solidFill>
            <a:schemeClr val="bg1">
              <a:lumMod val="95000"/>
            </a:schemeClr>
          </a:solidFill>
          <a:ln w="9525" algn="ctr">
            <a:solidFill>
              <a:schemeClr val="tx1"/>
            </a:solidFill>
            <a:miter lim="800000"/>
            <a:headEnd/>
            <a:tailEnd/>
          </a:ln>
          <a:effectLst/>
        </p:spPr>
        <p:txBody>
          <a:bodyPr wrap="none" lIns="91406" tIns="45704" rIns="91406" bIns="45704" rtlCol="0">
            <a:spAutoFit/>
          </a:bodyPr>
          <a:lstStyle/>
          <a:p>
            <a:r>
              <a:rPr lang="en-US" altLang="ja-JP" sz="105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Package</a:t>
            </a:r>
            <a:endParaRPr lang="ja-JP" altLang="en-US" sz="105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テキスト ボックス 11"/>
          <p:cNvSpPr txBox="1"/>
          <p:nvPr/>
        </p:nvSpPr>
        <p:spPr bwMode="auto">
          <a:xfrm>
            <a:off x="7113240" y="5301209"/>
            <a:ext cx="966208" cy="253883"/>
          </a:xfrm>
          <a:prstGeom prst="rect">
            <a:avLst/>
          </a:prstGeom>
          <a:solidFill>
            <a:schemeClr val="bg1">
              <a:lumMod val="95000"/>
            </a:schemeClr>
          </a:solidFill>
          <a:ln w="9525" algn="ctr">
            <a:solidFill>
              <a:schemeClr val="tx1"/>
            </a:solidFill>
            <a:miter lim="800000"/>
            <a:headEnd/>
            <a:tailEnd/>
          </a:ln>
          <a:effectLst/>
        </p:spPr>
        <p:txBody>
          <a:bodyPr wrap="square" lIns="91406" tIns="45704" rIns="91406" bIns="45704" rtlCol="0">
            <a:spAutoFit/>
          </a:bodyPr>
          <a:lstStyle/>
          <a:p>
            <a:r>
              <a:rPr lang="en-US" altLang="ja-JP" sz="105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Guideline</a:t>
            </a:r>
          </a:p>
        </p:txBody>
      </p:sp>
      <p:sp>
        <p:nvSpPr>
          <p:cNvPr id="16" name="角丸四角形 15"/>
          <p:cNvSpPr/>
          <p:nvPr/>
        </p:nvSpPr>
        <p:spPr>
          <a:xfrm>
            <a:off x="2144688" y="5133000"/>
            <a:ext cx="2304256" cy="1080120"/>
          </a:xfrm>
          <a:prstGeom prst="roundRect">
            <a:avLst>
              <a:gd name="adj" fmla="val 27837"/>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ja-JP" sz="2400" dirty="0">
                <a:solidFill>
                  <a:prstClr val="white"/>
                </a:solidFill>
              </a:rPr>
              <a:t>Local Government</a:t>
            </a:r>
            <a:endParaRPr lang="ja-JP" altLang="en-US" sz="2400" dirty="0">
              <a:solidFill>
                <a:prstClr val="white"/>
              </a:solidFill>
            </a:endParaRPr>
          </a:p>
        </p:txBody>
      </p:sp>
      <p:sp>
        <p:nvSpPr>
          <p:cNvPr id="17" name="角丸四角形 16"/>
          <p:cNvSpPr/>
          <p:nvPr/>
        </p:nvSpPr>
        <p:spPr>
          <a:xfrm>
            <a:off x="1659082" y="4687918"/>
            <a:ext cx="2304256" cy="1080120"/>
          </a:xfrm>
          <a:prstGeom prst="roundRect">
            <a:avLst>
              <a:gd name="adj" fmla="val 27837"/>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ja-JP" sz="2400" dirty="0">
                <a:solidFill>
                  <a:prstClr val="white"/>
                </a:solidFill>
              </a:rPr>
              <a:t>Local Government</a:t>
            </a:r>
            <a:endParaRPr lang="ja-JP" altLang="en-US" sz="2400" dirty="0">
              <a:solidFill>
                <a:prstClr val="white"/>
              </a:solidFill>
            </a:endParaRPr>
          </a:p>
        </p:txBody>
      </p:sp>
      <p:sp>
        <p:nvSpPr>
          <p:cNvPr id="18" name="角丸四角形 17"/>
          <p:cNvSpPr/>
          <p:nvPr/>
        </p:nvSpPr>
        <p:spPr>
          <a:xfrm>
            <a:off x="1173476" y="4242836"/>
            <a:ext cx="2304256" cy="1080120"/>
          </a:xfrm>
          <a:prstGeom prst="roundRect">
            <a:avLst>
              <a:gd name="adj" fmla="val 27837"/>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ja-JP" sz="2400" dirty="0">
                <a:solidFill>
                  <a:prstClr val="white"/>
                </a:solidFill>
              </a:rPr>
              <a:t>Local Government</a:t>
            </a:r>
            <a:endParaRPr lang="ja-JP" altLang="en-US" sz="2400" dirty="0">
              <a:solidFill>
                <a:prstClr val="white"/>
              </a:solidFill>
            </a:endParaRPr>
          </a:p>
        </p:txBody>
      </p:sp>
      <p:sp>
        <p:nvSpPr>
          <p:cNvPr id="19" name="左矢印 18"/>
          <p:cNvSpPr/>
          <p:nvPr/>
        </p:nvSpPr>
        <p:spPr>
          <a:xfrm>
            <a:off x="4478560" y="4687918"/>
            <a:ext cx="1266528" cy="923070"/>
          </a:xfrm>
          <a:prstGeom prst="leftArrow">
            <a:avLst/>
          </a:prstGeom>
          <a:solidFill>
            <a:schemeClr val="bg1">
              <a:lumMod val="50000"/>
            </a:schemeClr>
          </a:solidFill>
          <a:ln>
            <a:noFill/>
          </a:ln>
        </p:spPr>
        <p:style>
          <a:lnRef idx="1">
            <a:schemeClr val="dk1"/>
          </a:lnRef>
          <a:fillRef idx="3">
            <a:schemeClr val="dk1"/>
          </a:fillRef>
          <a:effectRef idx="2">
            <a:schemeClr val="dk1"/>
          </a:effectRef>
          <a:fontRef idx="minor">
            <a:schemeClr val="lt1"/>
          </a:fontRef>
        </p:style>
        <p:txBody>
          <a:bodyPr rtlCol="0" anchor="ctr"/>
          <a:lstStyle/>
          <a:p>
            <a:pPr algn="ctr"/>
            <a:endParaRPr lang="ja-JP" altLang="en-US">
              <a:solidFill>
                <a:prstClr val="white"/>
              </a:solidFill>
            </a:endParaRPr>
          </a:p>
        </p:txBody>
      </p:sp>
      <p:sp>
        <p:nvSpPr>
          <p:cNvPr id="3" name="円形吹き出し 2"/>
          <p:cNvSpPr/>
          <p:nvPr/>
        </p:nvSpPr>
        <p:spPr>
          <a:xfrm>
            <a:off x="6988770" y="3284984"/>
            <a:ext cx="2255093" cy="774559"/>
          </a:xfrm>
          <a:prstGeom prst="wedgeEllipseCallout">
            <a:avLst>
              <a:gd name="adj1" fmla="val -51967"/>
              <a:gd name="adj2" fmla="val 53338"/>
            </a:avLst>
          </a:prstGeom>
          <a:ln>
            <a:solidFill>
              <a:schemeClr val="accent4">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1800" dirty="0">
                <a:solidFill>
                  <a:srgbClr val="10CF9B">
                    <a:lumMod val="50000"/>
                  </a:srgbClr>
                </a:solidFill>
                <a:latin typeface="メイリオ" panose="020B0604030504040204" pitchFamily="50" charset="-128"/>
                <a:ea typeface="メイリオ" panose="020B0604030504040204" pitchFamily="50" charset="-128"/>
                <a:cs typeface="メイリオ" panose="020B0604030504040204" pitchFamily="50" charset="-128"/>
              </a:rPr>
              <a:t>Open Data</a:t>
            </a:r>
          </a:p>
          <a:p>
            <a:pPr algn="ctr"/>
            <a:r>
              <a:rPr lang="en-US" altLang="ja-JP" sz="1800" dirty="0">
                <a:solidFill>
                  <a:srgbClr val="10CF9B">
                    <a:lumMod val="50000"/>
                  </a:srgbClr>
                </a:solidFill>
                <a:latin typeface="メイリオ" panose="020B0604030504040204" pitchFamily="50" charset="-128"/>
                <a:ea typeface="メイリオ" panose="020B0604030504040204" pitchFamily="50" charset="-128"/>
                <a:cs typeface="メイリオ" panose="020B0604030504040204" pitchFamily="50" charset="-128"/>
              </a:rPr>
              <a:t>Evangelists</a:t>
            </a:r>
            <a:endParaRPr lang="ja-JP" altLang="en-US" sz="1800" dirty="0">
              <a:solidFill>
                <a:srgbClr val="10CF9B">
                  <a:lumMod val="50000"/>
                </a:srgb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3" name="テキスト ボックス 12"/>
          <p:cNvSpPr txBox="1"/>
          <p:nvPr/>
        </p:nvSpPr>
        <p:spPr bwMode="auto">
          <a:xfrm>
            <a:off x="7113240" y="5983429"/>
            <a:ext cx="671910" cy="253883"/>
          </a:xfrm>
          <a:prstGeom prst="rect">
            <a:avLst/>
          </a:prstGeom>
          <a:solidFill>
            <a:schemeClr val="bg1">
              <a:lumMod val="95000"/>
            </a:schemeClr>
          </a:solidFill>
          <a:ln w="9525" algn="ctr">
            <a:solidFill>
              <a:schemeClr val="tx1"/>
            </a:solidFill>
            <a:miter lim="800000"/>
            <a:headEnd/>
            <a:tailEnd/>
          </a:ln>
          <a:effectLst/>
        </p:spPr>
        <p:txBody>
          <a:bodyPr wrap="none" lIns="91406" tIns="45704" rIns="91406" bIns="45704" rtlCol="0">
            <a:spAutoFit/>
          </a:bodyPr>
          <a:lstStyle/>
          <a:p>
            <a:r>
              <a:rPr lang="en-US" altLang="ja-JP" sz="105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OD100</a:t>
            </a:r>
            <a:endParaRPr lang="ja-JP" altLang="en-US" sz="105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 name="スライド番号プレースホルダー 2"/>
          <p:cNvSpPr>
            <a:spLocks noGrp="1"/>
          </p:cNvSpPr>
          <p:nvPr>
            <p:ph type="sldNum" sz="quarter" idx="12"/>
          </p:nvPr>
        </p:nvSpPr>
        <p:spPr>
          <a:xfrm>
            <a:off x="7591425" y="6578602"/>
            <a:ext cx="2311400" cy="271463"/>
          </a:xfrm>
        </p:spPr>
        <p:txBody>
          <a:bodyPr/>
          <a:lstStyle/>
          <a:p>
            <a:pPr algn="r" latinLnBrk="1"/>
            <a:r>
              <a:rPr lang="en-US" altLang="ja-JP" sz="1200" dirty="0"/>
              <a:t>7</a:t>
            </a:r>
            <a:endParaRPr lang="ja-JP" altLang="en-US" sz="1200" dirty="0"/>
          </a:p>
        </p:txBody>
      </p:sp>
    </p:spTree>
    <p:extLst>
      <p:ext uri="{BB962C8B-B14F-4D97-AF65-F5344CB8AC3E}">
        <p14:creationId xmlns:p14="http://schemas.microsoft.com/office/powerpoint/2010/main" val="5069357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4" name="Shape 474"/>
          <p:cNvSpPr/>
          <p:nvPr/>
        </p:nvSpPr>
        <p:spPr>
          <a:xfrm>
            <a:off x="2352076" y="4208446"/>
            <a:ext cx="1446843" cy="1792923"/>
          </a:xfrm>
          <a:prstGeom prst="rect">
            <a:avLst/>
          </a:prstGeom>
          <a:gradFill>
            <a:gsLst>
              <a:gs pos="0">
                <a:schemeClr val="accent4">
                  <a:hueOff val="-206663"/>
                  <a:satOff val="29896"/>
                  <a:lumOff val="29240"/>
                </a:schemeClr>
              </a:gs>
              <a:gs pos="35000">
                <a:srgbClr val="D8C9EE"/>
              </a:gs>
              <a:gs pos="100000">
                <a:schemeClr val="accent4">
                  <a:hueOff val="-242556"/>
                  <a:satOff val="32941"/>
                  <a:lumOff val="43328"/>
                </a:schemeClr>
              </a:gs>
            </a:gsLst>
            <a:lin ang="16200000"/>
          </a:gradFill>
          <a:ln>
            <a:solidFill>
              <a:srgbClr val="7D60A0"/>
            </a:solidFill>
          </a:ln>
          <a:effectLst>
            <a:outerShdw blurRad="38100" dist="20000" dir="5400000" rotWithShape="0">
              <a:srgbClr val="000000">
                <a:alpha val="38000"/>
              </a:srgbClr>
            </a:outerShdw>
          </a:effectLst>
        </p:spPr>
        <p:txBody>
          <a:bodyPr lIns="45719" rIns="45719"/>
          <a:lstStyle/>
          <a:p>
            <a:pPr algn="ctr" fontAlgn="auto" hangingPunct="0">
              <a:spcBef>
                <a:spcPts val="0"/>
              </a:spcBef>
              <a:spcAft>
                <a:spcPts val="0"/>
              </a:spcAft>
              <a:defRPr sz="1000">
                <a:latin typeface="Meiryo UI"/>
                <a:ea typeface="Meiryo UI"/>
                <a:cs typeface="Meiryo UI"/>
                <a:sym typeface="Meiryo UI"/>
              </a:defRPr>
            </a:pPr>
            <a:endParaRPr kumimoji="0" sz="1000" kern="0">
              <a:solidFill>
                <a:srgbClr val="000000"/>
              </a:solidFill>
              <a:latin typeface="Meiryo UI"/>
              <a:ea typeface="Meiryo UI"/>
              <a:cs typeface="Meiryo UI"/>
              <a:sym typeface="Meiryo UI"/>
            </a:endParaRPr>
          </a:p>
        </p:txBody>
      </p:sp>
      <p:pic>
        <p:nvPicPr>
          <p:cNvPr id="475" name="image9.png"/>
          <p:cNvPicPr>
            <a:picLocks noChangeAspect="1"/>
          </p:cNvPicPr>
          <p:nvPr/>
        </p:nvPicPr>
        <p:blipFill>
          <a:blip r:embed="rId3">
            <a:extLst/>
          </a:blip>
          <a:stretch>
            <a:fillRect/>
          </a:stretch>
        </p:blipFill>
        <p:spPr>
          <a:xfrm>
            <a:off x="2790362" y="3082292"/>
            <a:ext cx="540947" cy="540947"/>
          </a:xfrm>
          <a:prstGeom prst="rect">
            <a:avLst/>
          </a:prstGeom>
          <a:ln w="12700">
            <a:miter lim="400000"/>
          </a:ln>
        </p:spPr>
      </p:pic>
      <p:grpSp>
        <p:nvGrpSpPr>
          <p:cNvPr id="478" name="Group 478"/>
          <p:cNvGrpSpPr/>
          <p:nvPr/>
        </p:nvGrpSpPr>
        <p:grpSpPr>
          <a:xfrm>
            <a:off x="2595127" y="5258813"/>
            <a:ext cx="960742" cy="452343"/>
            <a:chOff x="0" y="0"/>
            <a:chExt cx="960740" cy="452342"/>
          </a:xfrm>
        </p:grpSpPr>
        <p:sp>
          <p:nvSpPr>
            <p:cNvPr id="476" name="Shape 476"/>
            <p:cNvSpPr/>
            <p:nvPr/>
          </p:nvSpPr>
          <p:spPr>
            <a:xfrm>
              <a:off x="-1" y="-1"/>
              <a:ext cx="960741" cy="452344"/>
            </a:xfrm>
            <a:custGeom>
              <a:avLst/>
              <a:gdLst/>
              <a:ahLst/>
              <a:cxnLst>
                <a:cxn ang="0">
                  <a:pos x="wd2" y="hd2"/>
                </a:cxn>
                <a:cxn ang="5400000">
                  <a:pos x="wd2" y="hd2"/>
                </a:cxn>
                <a:cxn ang="10800000">
                  <a:pos x="wd2" y="hd2"/>
                </a:cxn>
                <a:cxn ang="16200000">
                  <a:pos x="wd2" y="hd2"/>
                </a:cxn>
              </a:cxnLst>
              <a:rect l="0" t="0" r="r" b="b"/>
              <a:pathLst>
                <a:path w="21600" h="21600" extrusionOk="0">
                  <a:moveTo>
                    <a:pt x="0" y="2700"/>
                  </a:moveTo>
                  <a:cubicBezTo>
                    <a:pt x="0" y="1209"/>
                    <a:pt x="4835" y="0"/>
                    <a:pt x="10800" y="0"/>
                  </a:cubicBezTo>
                  <a:cubicBezTo>
                    <a:pt x="16765" y="0"/>
                    <a:pt x="21600" y="1209"/>
                    <a:pt x="21600" y="2700"/>
                  </a:cubicBezTo>
                  <a:lnTo>
                    <a:pt x="21600" y="18900"/>
                  </a:lnTo>
                  <a:cubicBezTo>
                    <a:pt x="21600" y="20391"/>
                    <a:pt x="16765" y="21600"/>
                    <a:pt x="10800" y="21600"/>
                  </a:cubicBezTo>
                  <a:cubicBezTo>
                    <a:pt x="4835" y="21600"/>
                    <a:pt x="0" y="20391"/>
                    <a:pt x="0" y="18900"/>
                  </a:cubicBezTo>
                  <a:close/>
                </a:path>
              </a:pathLst>
            </a:custGeom>
            <a:gradFill flip="none" rotWithShape="1">
              <a:gsLst>
                <a:gs pos="0">
                  <a:srgbClr val="2E5E97"/>
                </a:gs>
                <a:gs pos="80000">
                  <a:srgbClr val="3C7BC7"/>
                </a:gs>
                <a:gs pos="100000">
                  <a:srgbClr val="3A7CCA"/>
                </a:gs>
              </a:gsLst>
              <a:lin ang="16200000" scaled="0"/>
            </a:gradFill>
            <a:ln w="12700" cap="flat">
              <a:noFill/>
              <a:miter lim="400000"/>
            </a:ln>
            <a:effectLst>
              <a:outerShdw blurRad="38100" dist="23000" dir="5400000" rotWithShape="0">
                <a:srgbClr val="000000">
                  <a:alpha val="35000"/>
                </a:srgbClr>
              </a:outerShdw>
            </a:effectLst>
          </p:spPr>
          <p:txBody>
            <a:bodyPr wrap="square" lIns="45719" tIns="45719" rIns="45719" bIns="45719" numCol="1" anchor="t">
              <a:noAutofit/>
            </a:bodyPr>
            <a:lstStyle/>
            <a:p>
              <a:pPr algn="ctr" fontAlgn="auto" hangingPunct="0">
                <a:spcBef>
                  <a:spcPts val="0"/>
                </a:spcBef>
                <a:spcAft>
                  <a:spcPts val="0"/>
                </a:spcAft>
                <a:defRPr sz="1200">
                  <a:solidFill>
                    <a:srgbClr val="FFFFFF"/>
                  </a:solidFill>
                  <a:latin typeface="Meiryo UI"/>
                  <a:ea typeface="Meiryo UI"/>
                  <a:cs typeface="Meiryo UI"/>
                  <a:sym typeface="Meiryo UI"/>
                </a:defRPr>
              </a:pPr>
              <a:endParaRPr kumimoji="0" sz="1200" kern="0">
                <a:solidFill>
                  <a:srgbClr val="FFFFFF"/>
                </a:solidFill>
                <a:latin typeface="Meiryo UI"/>
                <a:ea typeface="Meiryo UI"/>
                <a:cs typeface="Meiryo UI"/>
                <a:sym typeface="Meiryo UI"/>
              </a:endParaRPr>
            </a:p>
          </p:txBody>
        </p:sp>
        <p:sp>
          <p:nvSpPr>
            <p:cNvPr id="477" name="Shape 477"/>
            <p:cNvSpPr/>
            <p:nvPr/>
          </p:nvSpPr>
          <p:spPr>
            <a:xfrm>
              <a:off x="0" y="-1"/>
              <a:ext cx="960740" cy="113087"/>
            </a:xfrm>
            <a:prstGeom prst="ellipse">
              <a:avLst/>
            </a:prstGeom>
            <a:solidFill>
              <a:srgbClr val="FFFFFF">
                <a:alpha val="40000"/>
              </a:srgbClr>
            </a:solidFill>
            <a:ln w="12700" cap="flat">
              <a:noFill/>
              <a:miter lim="400000"/>
            </a:ln>
            <a:effectLst/>
          </p:spPr>
          <p:txBody>
            <a:bodyPr wrap="square" lIns="45719" tIns="45719" rIns="45719" bIns="45719" numCol="1" anchor="t">
              <a:noAutofit/>
            </a:bodyPr>
            <a:lstStyle/>
            <a:p>
              <a:pPr algn="ctr" fontAlgn="auto" hangingPunct="0">
                <a:spcBef>
                  <a:spcPts val="0"/>
                </a:spcBef>
                <a:spcAft>
                  <a:spcPts val="0"/>
                </a:spcAft>
                <a:defRPr sz="1200">
                  <a:solidFill>
                    <a:srgbClr val="FFFFFF"/>
                  </a:solidFill>
                  <a:latin typeface="Meiryo UI"/>
                  <a:ea typeface="Meiryo UI"/>
                  <a:cs typeface="Meiryo UI"/>
                  <a:sym typeface="Meiryo UI"/>
                </a:defRPr>
              </a:pPr>
              <a:endParaRPr kumimoji="0" sz="1200" kern="0">
                <a:solidFill>
                  <a:srgbClr val="FFFFFF"/>
                </a:solidFill>
                <a:latin typeface="Meiryo UI"/>
                <a:ea typeface="Meiryo UI"/>
                <a:cs typeface="Meiryo UI"/>
                <a:sym typeface="Meiryo UI"/>
              </a:endParaRPr>
            </a:p>
          </p:txBody>
        </p:sp>
      </p:grpSp>
      <p:pic>
        <p:nvPicPr>
          <p:cNvPr id="479" name="image10.png"/>
          <p:cNvPicPr>
            <a:picLocks noChangeAspect="1"/>
          </p:cNvPicPr>
          <p:nvPr/>
        </p:nvPicPr>
        <p:blipFill>
          <a:blip r:embed="rId4">
            <a:extLst/>
          </a:blip>
          <a:stretch>
            <a:fillRect/>
          </a:stretch>
        </p:blipFill>
        <p:spPr>
          <a:xfrm flipH="1">
            <a:off x="679599" y="5114797"/>
            <a:ext cx="728753" cy="728753"/>
          </a:xfrm>
          <a:prstGeom prst="rect">
            <a:avLst/>
          </a:prstGeom>
          <a:ln w="12700">
            <a:miter lim="400000"/>
          </a:ln>
        </p:spPr>
      </p:pic>
      <p:sp>
        <p:nvSpPr>
          <p:cNvPr id="518" name="Shape 518"/>
          <p:cNvSpPr/>
          <p:nvPr/>
        </p:nvSpPr>
        <p:spPr>
          <a:xfrm>
            <a:off x="1365482" y="5494806"/>
            <a:ext cx="1229647" cy="2514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cubicBezTo>
                  <a:pt x="7200" y="14400"/>
                  <a:pt x="14400" y="7200"/>
                  <a:pt x="21600" y="0"/>
                </a:cubicBezTo>
              </a:path>
            </a:pathLst>
          </a:custGeom>
          <a:ln w="25400">
            <a:solidFill>
              <a:srgbClr val="000000"/>
            </a:solidFill>
            <a:prstDash val="sysDot"/>
            <a:tailEnd type="triangle"/>
          </a:ln>
          <a:effectLst>
            <a:outerShdw blurRad="38100" dist="20000" dir="5400000" rotWithShape="0">
              <a:srgbClr val="000000">
                <a:alpha val="38000"/>
              </a:srgbClr>
            </a:outerShdw>
          </a:effectLst>
        </p:spPr>
        <p:txBody>
          <a:bodyPr/>
          <a:lstStyle/>
          <a:p>
            <a:pPr fontAlgn="auto" hangingPunct="0">
              <a:spcBef>
                <a:spcPts val="0"/>
              </a:spcBef>
              <a:spcAft>
                <a:spcPts val="0"/>
              </a:spcAft>
            </a:pPr>
            <a:endParaRPr kumimoji="0" kern="0">
              <a:solidFill>
                <a:srgbClr val="000000"/>
              </a:solidFill>
              <a:latin typeface="Calibri"/>
              <a:sym typeface="Calibri"/>
            </a:endParaRPr>
          </a:p>
        </p:txBody>
      </p:sp>
      <p:grpSp>
        <p:nvGrpSpPr>
          <p:cNvPr id="483" name="Group 483"/>
          <p:cNvGrpSpPr/>
          <p:nvPr/>
        </p:nvGrpSpPr>
        <p:grpSpPr>
          <a:xfrm>
            <a:off x="2754356" y="5358981"/>
            <a:ext cx="638235" cy="307742"/>
            <a:chOff x="-1" y="-8558"/>
            <a:chExt cx="638234" cy="307740"/>
          </a:xfrm>
        </p:grpSpPr>
        <p:sp>
          <p:nvSpPr>
            <p:cNvPr id="481" name="Shape 481"/>
            <p:cNvSpPr/>
            <p:nvPr/>
          </p:nvSpPr>
          <p:spPr>
            <a:xfrm>
              <a:off x="-1" y="-1"/>
              <a:ext cx="638234" cy="268270"/>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0087" y="0"/>
                  </a:lnTo>
                  <a:lnTo>
                    <a:pt x="21600" y="3600"/>
                  </a:lnTo>
                  <a:lnTo>
                    <a:pt x="21600" y="21600"/>
                  </a:lnTo>
                  <a:lnTo>
                    <a:pt x="0" y="21600"/>
                  </a:lnTo>
                  <a:close/>
                </a:path>
              </a:pathLst>
            </a:custGeom>
            <a:gradFill flip="none" rotWithShape="1">
              <a:gsLst>
                <a:gs pos="0">
                  <a:srgbClr val="C96D20"/>
                </a:gs>
                <a:gs pos="80000">
                  <a:srgbClr val="FF9034"/>
                </a:gs>
                <a:gs pos="100000">
                  <a:srgbClr val="FF9035"/>
                </a:gs>
              </a:gsLst>
              <a:lin ang="16200000" scaled="0"/>
            </a:gradFill>
            <a:ln w="9525" cap="flat">
              <a:solidFill>
                <a:srgbClr val="F69240"/>
              </a:solidFill>
              <a:prstDash val="solid"/>
              <a:round/>
            </a:ln>
            <a:effectLst>
              <a:outerShdw blurRad="38100" dist="23000" dir="5400000" rotWithShape="0">
                <a:srgbClr val="000000">
                  <a:alpha val="35000"/>
                </a:srgbClr>
              </a:outerShdw>
            </a:effectLst>
          </p:spPr>
          <p:txBody>
            <a:bodyPr wrap="square" lIns="45719" tIns="45719" rIns="45719" bIns="45719" numCol="1" anchor="ctr">
              <a:noAutofit/>
            </a:bodyPr>
            <a:lstStyle/>
            <a:p>
              <a:pPr algn="ctr" fontAlgn="auto" hangingPunct="0">
                <a:spcBef>
                  <a:spcPts val="0"/>
                </a:spcBef>
                <a:spcAft>
                  <a:spcPts val="0"/>
                </a:spcAft>
                <a:defRPr sz="1200">
                  <a:solidFill>
                    <a:srgbClr val="FFFFFF"/>
                  </a:solidFill>
                  <a:latin typeface="Meiryo UI"/>
                  <a:ea typeface="Meiryo UI"/>
                  <a:cs typeface="Meiryo UI"/>
                  <a:sym typeface="Meiryo UI"/>
                </a:defRPr>
              </a:pPr>
              <a:endParaRPr kumimoji="0" sz="1200" kern="0">
                <a:solidFill>
                  <a:srgbClr val="FFFFFF"/>
                </a:solidFill>
                <a:latin typeface="Calibri" panose="020F0502020204030204" pitchFamily="34" charset="0"/>
                <a:ea typeface="Meiryo UI"/>
                <a:cs typeface="Meiryo UI"/>
                <a:sym typeface="Meiryo UI"/>
              </a:endParaRPr>
            </a:p>
          </p:txBody>
        </p:sp>
        <p:sp>
          <p:nvSpPr>
            <p:cNvPr id="482" name="Shape 482"/>
            <p:cNvSpPr/>
            <p:nvPr/>
          </p:nvSpPr>
          <p:spPr>
            <a:xfrm>
              <a:off x="-1" y="-8558"/>
              <a:ext cx="615878" cy="30774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45703" tIns="45703" rIns="45703" bIns="45703" numCol="1" anchor="ctr">
              <a:spAutoFit/>
            </a:bodyPr>
            <a:lstStyle>
              <a:lvl1pPr algn="ctr">
                <a:defRPr sz="1200">
                  <a:solidFill>
                    <a:srgbClr val="FFFFFF"/>
                  </a:solidFill>
                  <a:latin typeface="Meiryo UI"/>
                  <a:ea typeface="Meiryo UI"/>
                  <a:cs typeface="Meiryo UI"/>
                  <a:sym typeface="Meiryo UI"/>
                </a:defRPr>
              </a:lvl1pPr>
            </a:lstStyle>
            <a:p>
              <a:pPr fontAlgn="auto" hangingPunct="0">
                <a:spcBef>
                  <a:spcPts val="0"/>
                </a:spcBef>
                <a:spcAft>
                  <a:spcPts val="0"/>
                </a:spcAft>
              </a:pPr>
              <a:r>
                <a:rPr kumimoji="0" sz="1400" kern="0" dirty="0">
                  <a:latin typeface="Calibri" panose="020F0502020204030204" pitchFamily="34" charset="0"/>
                </a:rPr>
                <a:t>data</a:t>
              </a:r>
            </a:p>
          </p:txBody>
        </p:sp>
      </p:grpSp>
      <p:sp>
        <p:nvSpPr>
          <p:cNvPr id="484" name="Shape 484"/>
          <p:cNvSpPr/>
          <p:nvPr/>
        </p:nvSpPr>
        <p:spPr>
          <a:xfrm>
            <a:off x="306049" y="5359998"/>
            <a:ext cx="380839" cy="276965"/>
          </a:xfrm>
          <a:prstGeom prst="rect">
            <a:avLst/>
          </a:prstGeom>
          <a:ln w="12700">
            <a:miter lim="400000"/>
          </a:ln>
          <a:extLst>
            <a:ext uri="{C572A759-6A51-4108-AA02-DFA0A04FC94B}">
              <ma14:wrappingTextBoxFlag xmlns:ma14="http://schemas.microsoft.com/office/mac/drawingml/2011/main" xmlns="" val="1"/>
            </a:ext>
          </a:extLst>
        </p:spPr>
        <p:txBody>
          <a:bodyPr wrap="none" lIns="45703" tIns="45703" rIns="45703" bIns="45703">
            <a:spAutoFit/>
          </a:bodyPr>
          <a:lstStyle>
            <a:lvl1pPr>
              <a:defRPr sz="1200" b="0">
                <a:latin typeface="Meiryo UI"/>
                <a:ea typeface="Meiryo UI"/>
                <a:cs typeface="Meiryo UI"/>
                <a:sym typeface="Meiryo UI"/>
              </a:defRPr>
            </a:lvl1pPr>
          </a:lstStyle>
          <a:p>
            <a:pPr fontAlgn="auto" hangingPunct="0">
              <a:spcBef>
                <a:spcPts val="0"/>
              </a:spcBef>
              <a:spcAft>
                <a:spcPts val="0"/>
              </a:spcAft>
            </a:pPr>
            <a:r>
              <a:rPr kumimoji="0" kern="0">
                <a:solidFill>
                  <a:srgbClr val="000000"/>
                </a:solidFill>
                <a:latin typeface="Calibri" panose="020F0502020204030204" pitchFamily="34" charset="0"/>
              </a:rPr>
              <a:t>Staff</a:t>
            </a:r>
          </a:p>
        </p:txBody>
      </p:sp>
      <p:sp>
        <p:nvSpPr>
          <p:cNvPr id="485" name="Shape 485"/>
          <p:cNvSpPr/>
          <p:nvPr/>
        </p:nvSpPr>
        <p:spPr>
          <a:xfrm>
            <a:off x="1555827" y="5258813"/>
            <a:ext cx="916242" cy="461631"/>
          </a:xfrm>
          <a:prstGeom prst="rect">
            <a:avLst/>
          </a:prstGeom>
          <a:solidFill>
            <a:srgbClr val="F2F2F2">
              <a:alpha val="44000"/>
            </a:srgbClr>
          </a:solidFill>
          <a:ln w="12700">
            <a:miter lim="400000"/>
          </a:ln>
          <a:extLst>
            <a:ext uri="{C572A759-6A51-4108-AA02-DFA0A04FC94B}">
              <ma14:wrappingTextBoxFlag xmlns:ma14="http://schemas.microsoft.com/office/mac/drawingml/2011/main" xmlns="" val="1"/>
            </a:ext>
          </a:extLst>
        </p:spPr>
        <p:txBody>
          <a:bodyPr wrap="none" lIns="45703" tIns="45703" rIns="45703" bIns="45703">
            <a:spAutoFit/>
          </a:bodyPr>
          <a:lstStyle/>
          <a:p>
            <a:pPr fontAlgn="auto" hangingPunct="0">
              <a:spcBef>
                <a:spcPts val="0"/>
              </a:spcBef>
              <a:spcAft>
                <a:spcPts val="0"/>
              </a:spcAft>
              <a:defRPr sz="1100" b="0">
                <a:latin typeface="Meiryo UI"/>
                <a:ea typeface="Meiryo UI"/>
                <a:cs typeface="Meiryo UI"/>
                <a:sym typeface="Meiryo UI"/>
              </a:defRPr>
            </a:pPr>
            <a:r>
              <a:rPr kumimoji="0" sz="1200" b="0" kern="0" dirty="0">
                <a:solidFill>
                  <a:srgbClr val="000000"/>
                </a:solidFill>
                <a:latin typeface="Calibri" panose="020F0502020204030204" pitchFamily="34" charset="0"/>
                <a:ea typeface="Meiryo UI"/>
                <a:cs typeface="Meiryo UI"/>
                <a:sym typeface="Meiryo UI"/>
              </a:rPr>
              <a:t>Pick up data</a:t>
            </a:r>
          </a:p>
          <a:p>
            <a:pPr fontAlgn="auto" hangingPunct="0">
              <a:spcBef>
                <a:spcPts val="0"/>
              </a:spcBef>
              <a:spcAft>
                <a:spcPts val="0"/>
              </a:spcAft>
              <a:defRPr sz="1100" b="0">
                <a:latin typeface="Meiryo UI"/>
                <a:ea typeface="Meiryo UI"/>
                <a:cs typeface="Meiryo UI"/>
                <a:sym typeface="Meiryo UI"/>
              </a:defRPr>
            </a:pPr>
            <a:r>
              <a:rPr kumimoji="0" sz="1200" b="0" kern="0" dirty="0">
                <a:solidFill>
                  <a:srgbClr val="000000"/>
                </a:solidFill>
                <a:latin typeface="Calibri" panose="020F0502020204030204" pitchFamily="34" charset="0"/>
                <a:ea typeface="Meiryo UI"/>
                <a:cs typeface="Meiryo UI"/>
                <a:sym typeface="Meiryo UI"/>
              </a:rPr>
              <a:t>Register data</a:t>
            </a:r>
          </a:p>
        </p:txBody>
      </p:sp>
      <p:sp>
        <p:nvSpPr>
          <p:cNvPr id="519" name="Shape 519"/>
          <p:cNvSpPr/>
          <p:nvPr/>
        </p:nvSpPr>
        <p:spPr>
          <a:xfrm>
            <a:off x="3071314" y="5035690"/>
            <a:ext cx="1497" cy="327088"/>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cubicBezTo>
                  <a:pt x="14400" y="14400"/>
                  <a:pt x="7200" y="7200"/>
                  <a:pt x="0" y="0"/>
                </a:cubicBezTo>
              </a:path>
            </a:pathLst>
          </a:custGeom>
          <a:ln w="25400">
            <a:solidFill>
              <a:srgbClr val="000000"/>
            </a:solidFill>
            <a:tailEnd type="triangle"/>
          </a:ln>
          <a:effectLst>
            <a:outerShdw blurRad="38100" dist="20000" dir="5400000" rotWithShape="0">
              <a:srgbClr val="000000">
                <a:alpha val="38000"/>
              </a:srgbClr>
            </a:outerShdw>
          </a:effectLst>
        </p:spPr>
        <p:txBody>
          <a:bodyPr/>
          <a:lstStyle/>
          <a:p>
            <a:pPr fontAlgn="auto" hangingPunct="0">
              <a:spcBef>
                <a:spcPts val="0"/>
              </a:spcBef>
              <a:spcAft>
                <a:spcPts val="0"/>
              </a:spcAft>
            </a:pPr>
            <a:endParaRPr kumimoji="0" kern="0">
              <a:solidFill>
                <a:srgbClr val="000000"/>
              </a:solidFill>
              <a:latin typeface="Calibri"/>
              <a:sym typeface="Calibri"/>
            </a:endParaRPr>
          </a:p>
        </p:txBody>
      </p:sp>
      <p:pic>
        <p:nvPicPr>
          <p:cNvPr id="487" name="image11.png"/>
          <p:cNvPicPr>
            <a:picLocks noChangeAspect="1"/>
          </p:cNvPicPr>
          <p:nvPr/>
        </p:nvPicPr>
        <p:blipFill>
          <a:blip r:embed="rId5">
            <a:extLst/>
          </a:blip>
          <a:stretch>
            <a:fillRect/>
          </a:stretch>
        </p:blipFill>
        <p:spPr>
          <a:xfrm>
            <a:off x="529187" y="4358761"/>
            <a:ext cx="1317439" cy="713783"/>
          </a:xfrm>
          <a:prstGeom prst="rect">
            <a:avLst/>
          </a:prstGeom>
          <a:ln w="12700">
            <a:miter lim="400000"/>
          </a:ln>
        </p:spPr>
      </p:pic>
      <p:sp>
        <p:nvSpPr>
          <p:cNvPr id="520" name="Shape 520"/>
          <p:cNvSpPr/>
          <p:nvPr/>
        </p:nvSpPr>
        <p:spPr>
          <a:xfrm>
            <a:off x="1846625" y="4713861"/>
            <a:ext cx="568881" cy="83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cubicBezTo>
                  <a:pt x="7200" y="14400"/>
                  <a:pt x="14400" y="7200"/>
                  <a:pt x="21600" y="0"/>
                </a:cubicBezTo>
              </a:path>
            </a:pathLst>
          </a:custGeom>
          <a:ln w="25400">
            <a:solidFill>
              <a:srgbClr val="000000"/>
            </a:solidFill>
            <a:tailEnd type="triangle"/>
          </a:ln>
          <a:effectLst>
            <a:outerShdw blurRad="38100" dist="20000" dir="5400000" rotWithShape="0">
              <a:srgbClr val="000000">
                <a:alpha val="38000"/>
              </a:srgbClr>
            </a:outerShdw>
          </a:effectLst>
        </p:spPr>
        <p:txBody>
          <a:bodyPr/>
          <a:lstStyle/>
          <a:p>
            <a:pPr fontAlgn="auto" hangingPunct="0">
              <a:spcBef>
                <a:spcPts val="0"/>
              </a:spcBef>
              <a:spcAft>
                <a:spcPts val="0"/>
              </a:spcAft>
            </a:pPr>
            <a:endParaRPr kumimoji="0" kern="0">
              <a:solidFill>
                <a:srgbClr val="000000"/>
              </a:solidFill>
              <a:latin typeface="Calibri"/>
              <a:sym typeface="Calibri"/>
            </a:endParaRPr>
          </a:p>
        </p:txBody>
      </p:sp>
      <p:pic>
        <p:nvPicPr>
          <p:cNvPr id="489" name="image12.png"/>
          <p:cNvPicPr>
            <a:picLocks noChangeAspect="1"/>
          </p:cNvPicPr>
          <p:nvPr/>
        </p:nvPicPr>
        <p:blipFill>
          <a:blip r:embed="rId6">
            <a:extLst/>
          </a:blip>
          <a:stretch>
            <a:fillRect/>
          </a:stretch>
        </p:blipFill>
        <p:spPr>
          <a:xfrm>
            <a:off x="4475527" y="3653035"/>
            <a:ext cx="452698" cy="521289"/>
          </a:xfrm>
          <a:prstGeom prst="rect">
            <a:avLst/>
          </a:prstGeom>
          <a:ln w="12700">
            <a:miter lim="400000"/>
          </a:ln>
        </p:spPr>
      </p:pic>
      <p:sp>
        <p:nvSpPr>
          <p:cNvPr id="490" name="Shape 490"/>
          <p:cNvSpPr/>
          <p:nvPr/>
        </p:nvSpPr>
        <p:spPr>
          <a:xfrm>
            <a:off x="433059" y="4115846"/>
            <a:ext cx="1700110" cy="276965"/>
          </a:xfrm>
          <a:prstGeom prst="rect">
            <a:avLst/>
          </a:prstGeom>
          <a:ln w="12700">
            <a:miter lim="400000"/>
          </a:ln>
          <a:extLst>
            <a:ext uri="{C572A759-6A51-4108-AA02-DFA0A04FC94B}">
              <ma14:wrappingTextBoxFlag xmlns:ma14="http://schemas.microsoft.com/office/mac/drawingml/2011/main" xmlns="" val="1"/>
            </a:ext>
          </a:extLst>
        </p:spPr>
        <p:txBody>
          <a:bodyPr wrap="none" lIns="45703" tIns="45703" rIns="45703" bIns="45703">
            <a:spAutoFit/>
          </a:bodyPr>
          <a:lstStyle/>
          <a:p>
            <a:pPr algn="ctr" fontAlgn="auto" hangingPunct="0">
              <a:spcBef>
                <a:spcPts val="0"/>
              </a:spcBef>
              <a:spcAft>
                <a:spcPts val="0"/>
              </a:spcAft>
              <a:defRPr sz="1200" b="0">
                <a:latin typeface="Meiryo UI"/>
                <a:ea typeface="Meiryo UI"/>
                <a:cs typeface="Meiryo UI"/>
                <a:sym typeface="Meiryo UI"/>
              </a:defRPr>
            </a:pPr>
            <a:r>
              <a:rPr kumimoji="0" sz="1200" b="0" kern="0" dirty="0">
                <a:solidFill>
                  <a:srgbClr val="000000"/>
                </a:solidFill>
                <a:latin typeface="Calibri" panose="020F0502020204030204" pitchFamily="34" charset="0"/>
                <a:ea typeface="Meiryo UI"/>
                <a:cs typeface="Meiryo UI"/>
                <a:sym typeface="Meiryo UI"/>
              </a:rPr>
              <a:t>Regional Public body’s HP</a:t>
            </a:r>
          </a:p>
        </p:txBody>
      </p:sp>
      <p:sp>
        <p:nvSpPr>
          <p:cNvPr id="521" name="Shape 521"/>
          <p:cNvSpPr/>
          <p:nvPr/>
        </p:nvSpPr>
        <p:spPr>
          <a:xfrm>
            <a:off x="3724169" y="3997913"/>
            <a:ext cx="805701" cy="394561"/>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cubicBezTo>
                  <a:pt x="14400" y="7200"/>
                  <a:pt x="7200" y="14400"/>
                  <a:pt x="0" y="21600"/>
                </a:cubicBezTo>
              </a:path>
            </a:pathLst>
          </a:custGeom>
          <a:ln w="25400">
            <a:solidFill>
              <a:srgbClr val="000000"/>
            </a:solidFill>
            <a:tailEnd type="triangle"/>
          </a:ln>
          <a:effectLst>
            <a:outerShdw blurRad="38100" dist="20000" dir="5400000" rotWithShape="0">
              <a:srgbClr val="000000">
                <a:alpha val="38000"/>
              </a:srgbClr>
            </a:outerShdw>
          </a:effectLst>
        </p:spPr>
        <p:txBody>
          <a:bodyPr/>
          <a:lstStyle/>
          <a:p>
            <a:pPr fontAlgn="auto" hangingPunct="0">
              <a:spcBef>
                <a:spcPts val="0"/>
              </a:spcBef>
              <a:spcAft>
                <a:spcPts val="0"/>
              </a:spcAft>
            </a:pPr>
            <a:endParaRPr kumimoji="0" kern="0">
              <a:solidFill>
                <a:srgbClr val="000000"/>
              </a:solidFill>
              <a:latin typeface="Calibri"/>
              <a:sym typeface="Calibri"/>
            </a:endParaRPr>
          </a:p>
        </p:txBody>
      </p:sp>
      <p:pic>
        <p:nvPicPr>
          <p:cNvPr id="492" name="image13.png"/>
          <p:cNvPicPr>
            <a:picLocks noChangeAspect="1"/>
          </p:cNvPicPr>
          <p:nvPr/>
        </p:nvPicPr>
        <p:blipFill>
          <a:blip r:embed="rId7">
            <a:extLst/>
          </a:blip>
          <a:stretch>
            <a:fillRect/>
          </a:stretch>
        </p:blipFill>
        <p:spPr>
          <a:xfrm>
            <a:off x="5231124" y="4588104"/>
            <a:ext cx="607223" cy="301130"/>
          </a:xfrm>
          <a:prstGeom prst="rect">
            <a:avLst/>
          </a:prstGeom>
          <a:ln w="12700">
            <a:miter lim="400000"/>
          </a:ln>
        </p:spPr>
      </p:pic>
      <p:pic>
        <p:nvPicPr>
          <p:cNvPr id="493" name="image14.png"/>
          <p:cNvPicPr>
            <a:picLocks noChangeAspect="1"/>
          </p:cNvPicPr>
          <p:nvPr/>
        </p:nvPicPr>
        <p:blipFill>
          <a:blip r:embed="rId8">
            <a:extLst/>
          </a:blip>
          <a:stretch>
            <a:fillRect/>
          </a:stretch>
        </p:blipFill>
        <p:spPr>
          <a:xfrm>
            <a:off x="4834094" y="4511544"/>
            <a:ext cx="314836" cy="403636"/>
          </a:xfrm>
          <a:prstGeom prst="rect">
            <a:avLst/>
          </a:prstGeom>
          <a:ln w="12700">
            <a:miter lim="400000"/>
          </a:ln>
        </p:spPr>
      </p:pic>
      <p:sp>
        <p:nvSpPr>
          <p:cNvPr id="494" name="Shape 494"/>
          <p:cNvSpPr/>
          <p:nvPr/>
        </p:nvSpPr>
        <p:spPr>
          <a:xfrm>
            <a:off x="4251826" y="4092886"/>
            <a:ext cx="1672860" cy="461631"/>
          </a:xfrm>
          <a:prstGeom prst="rect">
            <a:avLst/>
          </a:prstGeom>
          <a:ln w="12700">
            <a:miter lim="400000"/>
          </a:ln>
          <a:extLst>
            <a:ext uri="{C572A759-6A51-4108-AA02-DFA0A04FC94B}">
              <ma14:wrappingTextBoxFlag xmlns:ma14="http://schemas.microsoft.com/office/mac/drawingml/2011/main" xmlns="" val="1"/>
            </a:ext>
          </a:extLst>
        </p:spPr>
        <p:txBody>
          <a:bodyPr wrap="none" lIns="45703" tIns="45703" rIns="45703" bIns="45703">
            <a:spAutoFit/>
          </a:bodyPr>
          <a:lstStyle/>
          <a:p>
            <a:pPr fontAlgn="auto" hangingPunct="0">
              <a:spcBef>
                <a:spcPts val="0"/>
              </a:spcBef>
              <a:spcAft>
                <a:spcPts val="0"/>
              </a:spcAft>
              <a:defRPr sz="1200" b="0">
                <a:latin typeface="Meiryo UI"/>
                <a:ea typeface="Meiryo UI"/>
                <a:cs typeface="Meiryo UI"/>
                <a:sym typeface="Meiryo UI"/>
              </a:defRPr>
            </a:pPr>
            <a:r>
              <a:rPr kumimoji="0" sz="1200" b="0" kern="0" dirty="0">
                <a:solidFill>
                  <a:srgbClr val="000000"/>
                </a:solidFill>
                <a:latin typeface="Calibri" panose="020F0502020204030204" pitchFamily="34" charset="0"/>
                <a:ea typeface="Meiryo UI"/>
                <a:cs typeface="Meiryo UI"/>
                <a:sym typeface="Meiryo UI"/>
              </a:rPr>
              <a:t>Real-time transportation </a:t>
            </a:r>
          </a:p>
          <a:p>
            <a:pPr fontAlgn="auto" hangingPunct="0">
              <a:spcBef>
                <a:spcPts val="0"/>
              </a:spcBef>
              <a:spcAft>
                <a:spcPts val="0"/>
              </a:spcAft>
              <a:defRPr sz="1200" b="0">
                <a:latin typeface="Meiryo UI"/>
                <a:ea typeface="Meiryo UI"/>
                <a:cs typeface="Meiryo UI"/>
                <a:sym typeface="Meiryo UI"/>
              </a:defRPr>
            </a:pPr>
            <a:r>
              <a:rPr kumimoji="0" sz="1200" b="0" kern="0" dirty="0">
                <a:solidFill>
                  <a:srgbClr val="000000"/>
                </a:solidFill>
                <a:latin typeface="Calibri" panose="020F0502020204030204" pitchFamily="34" charset="0"/>
                <a:ea typeface="Meiryo UI"/>
                <a:cs typeface="Meiryo UI"/>
                <a:sym typeface="Meiryo UI"/>
              </a:rPr>
              <a:t>Information</a:t>
            </a:r>
          </a:p>
        </p:txBody>
      </p:sp>
      <p:sp>
        <p:nvSpPr>
          <p:cNvPr id="522" name="Shape 522"/>
          <p:cNvSpPr/>
          <p:nvPr/>
        </p:nvSpPr>
        <p:spPr>
          <a:xfrm>
            <a:off x="3724169" y="4713061"/>
            <a:ext cx="1118211" cy="265"/>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cubicBezTo>
                  <a:pt x="14400" y="14400"/>
                  <a:pt x="7200" y="7200"/>
                  <a:pt x="0" y="0"/>
                </a:cubicBezTo>
              </a:path>
            </a:pathLst>
          </a:custGeom>
          <a:ln w="25400">
            <a:solidFill>
              <a:srgbClr val="000000"/>
            </a:solidFill>
          </a:ln>
          <a:effectLst>
            <a:outerShdw blurRad="38100" dist="20000" dir="5400000" rotWithShape="0">
              <a:srgbClr val="000000">
                <a:alpha val="38000"/>
              </a:srgbClr>
            </a:outerShdw>
          </a:effectLst>
        </p:spPr>
        <p:txBody>
          <a:bodyPr/>
          <a:lstStyle/>
          <a:p>
            <a:pPr fontAlgn="auto" hangingPunct="0">
              <a:spcBef>
                <a:spcPts val="0"/>
              </a:spcBef>
              <a:spcAft>
                <a:spcPts val="0"/>
              </a:spcAft>
            </a:pPr>
            <a:endParaRPr kumimoji="0" kern="0">
              <a:solidFill>
                <a:srgbClr val="000000"/>
              </a:solidFill>
              <a:latin typeface="Calibri"/>
              <a:sym typeface="Calibri"/>
            </a:endParaRPr>
          </a:p>
        </p:txBody>
      </p:sp>
      <p:pic>
        <p:nvPicPr>
          <p:cNvPr id="496" name="image15.png"/>
          <p:cNvPicPr>
            <a:picLocks noChangeAspect="1"/>
          </p:cNvPicPr>
          <p:nvPr/>
        </p:nvPicPr>
        <p:blipFill>
          <a:blip r:embed="rId9">
            <a:extLst/>
          </a:blip>
          <a:stretch>
            <a:fillRect/>
          </a:stretch>
        </p:blipFill>
        <p:spPr>
          <a:xfrm>
            <a:off x="4576702" y="5043637"/>
            <a:ext cx="746423" cy="508501"/>
          </a:xfrm>
          <a:prstGeom prst="rect">
            <a:avLst/>
          </a:prstGeom>
          <a:ln w="12700">
            <a:miter lim="400000"/>
          </a:ln>
        </p:spPr>
      </p:pic>
      <p:sp>
        <p:nvSpPr>
          <p:cNvPr id="497" name="Shape 497"/>
          <p:cNvSpPr/>
          <p:nvPr/>
        </p:nvSpPr>
        <p:spPr>
          <a:xfrm>
            <a:off x="4279638" y="5513780"/>
            <a:ext cx="1458057" cy="276965"/>
          </a:xfrm>
          <a:prstGeom prst="rect">
            <a:avLst/>
          </a:prstGeom>
          <a:ln w="12700">
            <a:miter lim="400000"/>
          </a:ln>
          <a:extLst>
            <a:ext uri="{C572A759-6A51-4108-AA02-DFA0A04FC94B}">
              <ma14:wrappingTextBoxFlag xmlns:ma14="http://schemas.microsoft.com/office/mac/drawingml/2011/main" xmlns="" val="1"/>
            </a:ext>
          </a:extLst>
        </p:spPr>
        <p:txBody>
          <a:bodyPr wrap="none" lIns="45703" tIns="45703" rIns="45703" bIns="45703">
            <a:spAutoFit/>
          </a:bodyPr>
          <a:lstStyle/>
          <a:p>
            <a:pPr fontAlgn="auto" hangingPunct="0">
              <a:spcBef>
                <a:spcPts val="0"/>
              </a:spcBef>
              <a:spcAft>
                <a:spcPts val="0"/>
              </a:spcAft>
              <a:defRPr sz="1200" b="0">
                <a:latin typeface="Meiryo UI"/>
                <a:ea typeface="Meiryo UI"/>
                <a:cs typeface="Meiryo UI"/>
                <a:sym typeface="Meiryo UI"/>
              </a:defRPr>
            </a:pPr>
            <a:r>
              <a:rPr kumimoji="0" sz="1200" b="0" kern="0" dirty="0">
                <a:solidFill>
                  <a:srgbClr val="000000"/>
                </a:solidFill>
                <a:latin typeface="Calibri" panose="020F0502020204030204" pitchFamily="34" charset="0"/>
                <a:ea typeface="Meiryo UI"/>
                <a:cs typeface="Meiryo UI"/>
                <a:sym typeface="Meiryo UI"/>
              </a:rPr>
              <a:t>Map(GIS Information)</a:t>
            </a:r>
          </a:p>
        </p:txBody>
      </p:sp>
      <p:sp>
        <p:nvSpPr>
          <p:cNvPr id="523" name="Shape 523"/>
          <p:cNvSpPr/>
          <p:nvPr/>
        </p:nvSpPr>
        <p:spPr>
          <a:xfrm>
            <a:off x="3724169" y="4915606"/>
            <a:ext cx="1234039" cy="382282"/>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cubicBezTo>
                  <a:pt x="14400" y="14400"/>
                  <a:pt x="7200" y="7200"/>
                  <a:pt x="0" y="0"/>
                </a:cubicBezTo>
              </a:path>
            </a:pathLst>
          </a:custGeom>
          <a:ln w="25400">
            <a:solidFill>
              <a:srgbClr val="000000"/>
            </a:solidFill>
            <a:tailEnd type="triangle"/>
          </a:ln>
          <a:effectLst>
            <a:outerShdw blurRad="38100" dist="20000" dir="5400000" rotWithShape="0">
              <a:srgbClr val="000000">
                <a:alpha val="38000"/>
              </a:srgbClr>
            </a:outerShdw>
          </a:effectLst>
        </p:spPr>
        <p:txBody>
          <a:bodyPr/>
          <a:lstStyle/>
          <a:p>
            <a:pPr fontAlgn="auto" hangingPunct="0">
              <a:spcBef>
                <a:spcPts val="0"/>
              </a:spcBef>
              <a:spcAft>
                <a:spcPts val="0"/>
              </a:spcAft>
            </a:pPr>
            <a:endParaRPr kumimoji="0" kern="0">
              <a:solidFill>
                <a:srgbClr val="000000"/>
              </a:solidFill>
              <a:latin typeface="Calibri"/>
              <a:sym typeface="Calibri"/>
            </a:endParaRPr>
          </a:p>
        </p:txBody>
      </p:sp>
      <p:sp>
        <p:nvSpPr>
          <p:cNvPr id="499" name="Shape 499"/>
          <p:cNvSpPr/>
          <p:nvPr/>
        </p:nvSpPr>
        <p:spPr>
          <a:xfrm>
            <a:off x="4251826" y="3393421"/>
            <a:ext cx="1177532" cy="276965"/>
          </a:xfrm>
          <a:prstGeom prst="rect">
            <a:avLst/>
          </a:prstGeom>
          <a:ln w="12700">
            <a:miter lim="400000"/>
          </a:ln>
          <a:extLst>
            <a:ext uri="{C572A759-6A51-4108-AA02-DFA0A04FC94B}">
              <ma14:wrappingTextBoxFlag xmlns:ma14="http://schemas.microsoft.com/office/mac/drawingml/2011/main" xmlns="" val="1"/>
            </a:ext>
          </a:extLst>
        </p:spPr>
        <p:txBody>
          <a:bodyPr wrap="none" lIns="45703" tIns="45703" rIns="45703" bIns="45703">
            <a:spAutoFit/>
          </a:bodyPr>
          <a:lstStyle>
            <a:lvl1pPr>
              <a:defRPr sz="1200" b="0">
                <a:latin typeface="Meiryo UI"/>
                <a:ea typeface="Meiryo UI"/>
                <a:cs typeface="Meiryo UI"/>
                <a:sym typeface="Meiryo UI"/>
              </a:defRPr>
            </a:lvl1pPr>
          </a:lstStyle>
          <a:p>
            <a:pPr fontAlgn="auto" hangingPunct="0">
              <a:spcBef>
                <a:spcPts val="0"/>
              </a:spcBef>
              <a:spcAft>
                <a:spcPts val="0"/>
              </a:spcAft>
            </a:pPr>
            <a:r>
              <a:rPr kumimoji="0" kern="0" dirty="0">
                <a:solidFill>
                  <a:srgbClr val="000000"/>
                </a:solidFill>
                <a:latin typeface="Calibri" panose="020F0502020204030204" pitchFamily="34" charset="0"/>
              </a:rPr>
              <a:t>Camera on street</a:t>
            </a:r>
          </a:p>
        </p:txBody>
      </p:sp>
      <p:sp>
        <p:nvSpPr>
          <p:cNvPr id="500" name="Shape 500"/>
          <p:cNvSpPr/>
          <p:nvPr/>
        </p:nvSpPr>
        <p:spPr>
          <a:xfrm>
            <a:off x="2137876" y="3116422"/>
            <a:ext cx="637320" cy="276965"/>
          </a:xfrm>
          <a:prstGeom prst="rect">
            <a:avLst/>
          </a:prstGeom>
          <a:ln w="12700">
            <a:miter lim="400000"/>
          </a:ln>
          <a:extLst>
            <a:ext uri="{C572A759-6A51-4108-AA02-DFA0A04FC94B}">
              <ma14:wrappingTextBoxFlag xmlns:ma14="http://schemas.microsoft.com/office/mac/drawingml/2011/main" xmlns="" val="1"/>
            </a:ext>
          </a:extLst>
        </p:spPr>
        <p:txBody>
          <a:bodyPr wrap="none" lIns="45703" tIns="45703" rIns="45703" bIns="45703">
            <a:spAutoFit/>
          </a:bodyPr>
          <a:lstStyle>
            <a:lvl1pPr algn="ctr">
              <a:defRPr sz="1200" b="0">
                <a:latin typeface="Meiryo UI"/>
                <a:ea typeface="Meiryo UI"/>
                <a:cs typeface="Meiryo UI"/>
                <a:sym typeface="Meiryo UI"/>
              </a:defRPr>
            </a:lvl1pPr>
          </a:lstStyle>
          <a:p>
            <a:pPr fontAlgn="auto" hangingPunct="0">
              <a:spcBef>
                <a:spcPts val="0"/>
              </a:spcBef>
              <a:spcAft>
                <a:spcPts val="0"/>
              </a:spcAft>
            </a:pPr>
            <a:r>
              <a:rPr kumimoji="0" kern="0" dirty="0">
                <a:solidFill>
                  <a:srgbClr val="000000"/>
                </a:solidFill>
                <a:latin typeface="Calibri" panose="020F0502020204030204" pitchFamily="34" charset="0"/>
              </a:rPr>
              <a:t>Resident</a:t>
            </a:r>
          </a:p>
        </p:txBody>
      </p:sp>
      <p:sp>
        <p:nvSpPr>
          <p:cNvPr id="524" name="Shape 524"/>
          <p:cNvSpPr/>
          <p:nvPr/>
        </p:nvSpPr>
        <p:spPr>
          <a:xfrm>
            <a:off x="3048075" y="3564094"/>
            <a:ext cx="15648" cy="826030"/>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7200" y="7200"/>
                  <a:pt x="14400" y="14400"/>
                  <a:pt x="21600" y="21600"/>
                </a:cubicBezTo>
              </a:path>
            </a:pathLst>
          </a:custGeom>
          <a:ln w="38100">
            <a:solidFill>
              <a:schemeClr val="accent5"/>
            </a:solidFill>
            <a:headEnd type="triangle"/>
          </a:ln>
          <a:effectLst>
            <a:outerShdw blurRad="38100" dist="23000" dir="5400000" rotWithShape="0">
              <a:srgbClr val="000000">
                <a:alpha val="35000"/>
              </a:srgbClr>
            </a:outerShdw>
          </a:effectLst>
        </p:spPr>
        <p:txBody>
          <a:bodyPr/>
          <a:lstStyle/>
          <a:p>
            <a:pPr fontAlgn="auto" hangingPunct="0">
              <a:spcBef>
                <a:spcPts val="0"/>
              </a:spcBef>
              <a:spcAft>
                <a:spcPts val="0"/>
              </a:spcAft>
            </a:pPr>
            <a:endParaRPr kumimoji="0" kern="0">
              <a:solidFill>
                <a:srgbClr val="000000"/>
              </a:solidFill>
              <a:latin typeface="Calibri"/>
              <a:sym typeface="Calibri"/>
            </a:endParaRPr>
          </a:p>
        </p:txBody>
      </p:sp>
      <p:sp>
        <p:nvSpPr>
          <p:cNvPr id="502" name="Shape 502"/>
          <p:cNvSpPr/>
          <p:nvPr/>
        </p:nvSpPr>
        <p:spPr>
          <a:xfrm>
            <a:off x="2039934" y="3710934"/>
            <a:ext cx="2239704" cy="646296"/>
          </a:xfrm>
          <a:prstGeom prst="rect">
            <a:avLst/>
          </a:prstGeom>
          <a:solidFill>
            <a:srgbClr val="F2F2F2">
              <a:alpha val="44000"/>
            </a:srgbClr>
          </a:solidFill>
          <a:ln w="12700">
            <a:miter lim="400000"/>
          </a:ln>
          <a:extLst>
            <a:ext uri="{C572A759-6A51-4108-AA02-DFA0A04FC94B}">
              <ma14:wrappingTextBoxFlag xmlns:ma14="http://schemas.microsoft.com/office/mac/drawingml/2011/main" xmlns="" val="1"/>
            </a:ext>
          </a:extLst>
        </p:spPr>
        <p:txBody>
          <a:bodyPr wrap="square" lIns="45703" tIns="45703" rIns="45703" bIns="45703">
            <a:spAutoFit/>
          </a:bodyPr>
          <a:lstStyle/>
          <a:p>
            <a:pPr fontAlgn="auto" hangingPunct="0">
              <a:spcBef>
                <a:spcPts val="0"/>
              </a:spcBef>
              <a:spcAft>
                <a:spcPts val="0"/>
              </a:spcAft>
              <a:defRPr sz="1000" b="0">
                <a:latin typeface="Meiryo UI"/>
                <a:ea typeface="Meiryo UI"/>
                <a:cs typeface="Meiryo UI"/>
                <a:sym typeface="Meiryo UI"/>
              </a:defRPr>
            </a:pPr>
            <a:r>
              <a:rPr kumimoji="0" lang="en-US" sz="1200" b="0" kern="0" dirty="0">
                <a:solidFill>
                  <a:srgbClr val="000000"/>
                </a:solidFill>
                <a:latin typeface="Calibri" panose="020F0502020204030204" pitchFamily="34" charset="0"/>
                <a:ea typeface="Meiryo UI"/>
                <a:cs typeface="Meiryo UI"/>
                <a:sym typeface="Meiryo UI"/>
              </a:rPr>
              <a:t>Normal time: Normal information</a:t>
            </a:r>
            <a:endParaRPr kumimoji="0" sz="1200" b="0" kern="0" dirty="0">
              <a:solidFill>
                <a:srgbClr val="000000"/>
              </a:solidFill>
              <a:latin typeface="Calibri" panose="020F0502020204030204" pitchFamily="34" charset="0"/>
              <a:ea typeface="Meiryo UI"/>
              <a:cs typeface="Meiryo UI"/>
              <a:sym typeface="Meiryo UI"/>
            </a:endParaRPr>
          </a:p>
          <a:p>
            <a:pPr fontAlgn="auto" hangingPunct="0">
              <a:spcBef>
                <a:spcPts val="0"/>
              </a:spcBef>
              <a:spcAft>
                <a:spcPts val="0"/>
              </a:spcAft>
              <a:defRPr sz="1000" b="0">
                <a:latin typeface="Meiryo UI"/>
                <a:ea typeface="Meiryo UI"/>
                <a:cs typeface="Meiryo UI"/>
                <a:sym typeface="Meiryo UI"/>
              </a:defRPr>
            </a:pPr>
            <a:r>
              <a:rPr kumimoji="0" lang="en-US" sz="1200" b="0" kern="0" dirty="0">
                <a:solidFill>
                  <a:srgbClr val="000000"/>
                </a:solidFill>
                <a:latin typeface="Calibri" panose="020F0502020204030204" pitchFamily="34" charset="0"/>
                <a:ea typeface="Meiryo UI"/>
                <a:cs typeface="Meiryo UI"/>
                <a:sym typeface="Meiryo UI"/>
              </a:rPr>
              <a:t>Disaster: Show alert / evacuation </a:t>
            </a:r>
          </a:p>
          <a:p>
            <a:pPr fontAlgn="auto" hangingPunct="0">
              <a:spcBef>
                <a:spcPts val="0"/>
              </a:spcBef>
              <a:spcAft>
                <a:spcPts val="0"/>
              </a:spcAft>
              <a:defRPr sz="1000" b="0">
                <a:latin typeface="Meiryo UI"/>
                <a:ea typeface="Meiryo UI"/>
                <a:cs typeface="Meiryo UI"/>
                <a:sym typeface="Meiryo UI"/>
              </a:defRPr>
            </a:pPr>
            <a:r>
              <a:rPr kumimoji="0" lang="en-US" sz="1200" b="0" kern="0" dirty="0">
                <a:solidFill>
                  <a:srgbClr val="000000"/>
                </a:solidFill>
                <a:latin typeface="Calibri" panose="020F0502020204030204" pitchFamily="34" charset="0"/>
                <a:ea typeface="Meiryo UI"/>
                <a:cs typeface="Meiryo UI"/>
                <a:sym typeface="Meiryo UI"/>
              </a:rPr>
              <a:t>              route</a:t>
            </a:r>
            <a:endParaRPr kumimoji="0" sz="1200" b="0" kern="0" dirty="0">
              <a:solidFill>
                <a:srgbClr val="000000"/>
              </a:solidFill>
              <a:latin typeface="Calibri" panose="020F0502020204030204" pitchFamily="34" charset="0"/>
              <a:ea typeface="Meiryo UI"/>
              <a:cs typeface="Meiryo UI"/>
              <a:sym typeface="Meiryo UI"/>
            </a:endParaRPr>
          </a:p>
        </p:txBody>
      </p:sp>
      <p:pic>
        <p:nvPicPr>
          <p:cNvPr id="503" name="image16.png"/>
          <p:cNvPicPr>
            <a:picLocks noChangeAspect="1"/>
          </p:cNvPicPr>
          <p:nvPr/>
        </p:nvPicPr>
        <p:blipFill>
          <a:blip r:embed="rId10">
            <a:extLst/>
          </a:blip>
          <a:stretch>
            <a:fillRect/>
          </a:stretch>
        </p:blipFill>
        <p:spPr>
          <a:xfrm>
            <a:off x="2415505" y="4390123"/>
            <a:ext cx="1308665" cy="645568"/>
          </a:xfrm>
          <a:prstGeom prst="rect">
            <a:avLst/>
          </a:prstGeom>
          <a:ln w="12700">
            <a:miter lim="400000"/>
          </a:ln>
        </p:spPr>
      </p:pic>
      <p:sp>
        <p:nvSpPr>
          <p:cNvPr id="504" name="Shape 504"/>
          <p:cNvSpPr/>
          <p:nvPr/>
        </p:nvSpPr>
        <p:spPr>
          <a:xfrm>
            <a:off x="2487552" y="4596241"/>
            <a:ext cx="1022040" cy="338520"/>
          </a:xfrm>
          <a:prstGeom prst="rect">
            <a:avLst/>
          </a:prstGeom>
          <a:solidFill>
            <a:srgbClr val="F2F2F2">
              <a:alpha val="44000"/>
            </a:srgbClr>
          </a:solidFill>
          <a:ln w="12700">
            <a:miter lim="400000"/>
          </a:ln>
          <a:extLst>
            <a:ext uri="{C572A759-6A51-4108-AA02-DFA0A04FC94B}">
              <ma14:wrappingTextBoxFlag xmlns:ma14="http://schemas.microsoft.com/office/mac/drawingml/2011/main" xmlns="" val="1"/>
            </a:ext>
          </a:extLst>
        </p:spPr>
        <p:txBody>
          <a:bodyPr wrap="none" lIns="45703" tIns="45703" rIns="45703" bIns="45703">
            <a:spAutoFit/>
          </a:bodyPr>
          <a:lstStyle>
            <a:lvl1pPr>
              <a:defRPr>
                <a:solidFill>
                  <a:srgbClr val="FF0000"/>
                </a:solidFill>
                <a:latin typeface="Meiryo UI"/>
                <a:ea typeface="Meiryo UI"/>
                <a:cs typeface="Meiryo UI"/>
                <a:sym typeface="Meiryo UI"/>
              </a:defRPr>
            </a:lvl1pPr>
          </a:lstStyle>
          <a:p>
            <a:pPr fontAlgn="auto" hangingPunct="0">
              <a:spcBef>
                <a:spcPts val="0"/>
              </a:spcBef>
              <a:spcAft>
                <a:spcPts val="0"/>
              </a:spcAft>
            </a:pPr>
            <a:r>
              <a:rPr kumimoji="0" sz="1600" kern="0" dirty="0">
                <a:latin typeface="Calibri" panose="020F0502020204030204" pitchFamily="34" charset="0"/>
              </a:rPr>
              <a:t>Dashboard</a:t>
            </a:r>
          </a:p>
        </p:txBody>
      </p:sp>
      <p:sp>
        <p:nvSpPr>
          <p:cNvPr id="505" name="Shape 505"/>
          <p:cNvSpPr/>
          <p:nvPr/>
        </p:nvSpPr>
        <p:spPr>
          <a:xfrm>
            <a:off x="2248137" y="5762869"/>
            <a:ext cx="1704898" cy="461631"/>
          </a:xfrm>
          <a:prstGeom prst="rect">
            <a:avLst/>
          </a:prstGeom>
          <a:ln w="12700">
            <a:miter lim="400000"/>
          </a:ln>
          <a:extLst>
            <a:ext uri="{C572A759-6A51-4108-AA02-DFA0A04FC94B}">
              <ma14:wrappingTextBoxFlag xmlns:ma14="http://schemas.microsoft.com/office/mac/drawingml/2011/main" xmlns="" val="1"/>
            </a:ext>
          </a:extLst>
        </p:spPr>
        <p:txBody>
          <a:bodyPr lIns="45703" tIns="45703" rIns="45703" bIns="45703">
            <a:spAutoFit/>
          </a:bodyPr>
          <a:lstStyle/>
          <a:p>
            <a:pPr algn="ctr" fontAlgn="auto" hangingPunct="0">
              <a:spcBef>
                <a:spcPts val="0"/>
              </a:spcBef>
              <a:spcAft>
                <a:spcPts val="0"/>
              </a:spcAft>
              <a:defRPr sz="1000" b="0">
                <a:latin typeface="Meiryo UI"/>
                <a:ea typeface="Meiryo UI"/>
                <a:cs typeface="Meiryo UI"/>
                <a:sym typeface="Meiryo UI"/>
              </a:defRPr>
            </a:pPr>
            <a:r>
              <a:rPr kumimoji="0" sz="1200" b="0" kern="0">
                <a:solidFill>
                  <a:srgbClr val="000000"/>
                </a:solidFill>
                <a:latin typeface="Calibri" panose="020F0502020204030204" pitchFamily="34" charset="0"/>
                <a:ea typeface="Meiryo UI"/>
                <a:cs typeface="Meiryo UI"/>
                <a:sym typeface="Meiryo UI"/>
              </a:rPr>
              <a:t>Data Catalog Site/</a:t>
            </a:r>
          </a:p>
          <a:p>
            <a:pPr algn="ctr" fontAlgn="auto" hangingPunct="0">
              <a:spcBef>
                <a:spcPts val="0"/>
              </a:spcBef>
              <a:spcAft>
                <a:spcPts val="0"/>
              </a:spcAft>
              <a:defRPr sz="1000" b="0">
                <a:latin typeface="Meiryo UI"/>
                <a:ea typeface="Meiryo UI"/>
                <a:cs typeface="Meiryo UI"/>
                <a:sym typeface="Meiryo UI"/>
              </a:defRPr>
            </a:pPr>
            <a:r>
              <a:rPr kumimoji="0" sz="1200" b="0" kern="0">
                <a:solidFill>
                  <a:srgbClr val="000000"/>
                </a:solidFill>
                <a:latin typeface="Calibri" panose="020F0502020204030204" pitchFamily="34" charset="0"/>
                <a:ea typeface="Meiryo UI"/>
                <a:cs typeface="Meiryo UI"/>
                <a:sym typeface="Meiryo UI"/>
              </a:rPr>
              <a:t>Dashboard</a:t>
            </a:r>
          </a:p>
        </p:txBody>
      </p:sp>
      <p:sp>
        <p:nvSpPr>
          <p:cNvPr id="506" name="Shape 506"/>
          <p:cNvSpPr/>
          <p:nvPr/>
        </p:nvSpPr>
        <p:spPr>
          <a:xfrm>
            <a:off x="267602" y="3013637"/>
            <a:ext cx="5960778" cy="3390929"/>
          </a:xfrm>
          <a:prstGeom prst="roundRect">
            <a:avLst>
              <a:gd name="adj" fmla="val 9357"/>
            </a:avLst>
          </a:prstGeom>
          <a:ln w="57150">
            <a:solidFill>
              <a:srgbClr val="000000"/>
            </a:solidFill>
          </a:ln>
        </p:spPr>
        <p:txBody>
          <a:bodyPr lIns="45719" rIns="45719" anchor="ctr"/>
          <a:lstStyle/>
          <a:p>
            <a:pPr algn="ctr" fontAlgn="auto" hangingPunct="0">
              <a:spcBef>
                <a:spcPts val="0"/>
              </a:spcBef>
              <a:spcAft>
                <a:spcPts val="0"/>
              </a:spcAft>
              <a:defRPr sz="1000" b="0">
                <a:latin typeface="ＭＳ Ｐゴシック"/>
                <a:ea typeface="ＭＳ Ｐゴシック"/>
                <a:cs typeface="ＭＳ Ｐゴシック"/>
                <a:sym typeface="ＭＳ Ｐゴシック"/>
              </a:defRPr>
            </a:pPr>
            <a:endParaRPr kumimoji="0" sz="1000" b="0" kern="0">
              <a:solidFill>
                <a:srgbClr val="000000"/>
              </a:solidFill>
              <a:latin typeface="ＭＳ Ｐゴシック"/>
              <a:ea typeface="ＭＳ Ｐゴシック"/>
              <a:cs typeface="ＭＳ Ｐゴシック"/>
              <a:sym typeface="ＭＳ Ｐゴシック"/>
            </a:endParaRPr>
          </a:p>
        </p:txBody>
      </p:sp>
      <p:grpSp>
        <p:nvGrpSpPr>
          <p:cNvPr id="509" name="Group 509"/>
          <p:cNvGrpSpPr/>
          <p:nvPr/>
        </p:nvGrpSpPr>
        <p:grpSpPr>
          <a:xfrm>
            <a:off x="3183937" y="5199549"/>
            <a:ext cx="781775" cy="261576"/>
            <a:chOff x="-1" y="64142"/>
            <a:chExt cx="781773" cy="261575"/>
          </a:xfrm>
        </p:grpSpPr>
        <p:sp>
          <p:nvSpPr>
            <p:cNvPr id="507" name="Shape 507"/>
            <p:cNvSpPr/>
            <p:nvPr/>
          </p:nvSpPr>
          <p:spPr>
            <a:xfrm flipH="1">
              <a:off x="-1" y="80551"/>
              <a:ext cx="781773" cy="228755"/>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18440" y="0"/>
                  </a:lnTo>
                  <a:lnTo>
                    <a:pt x="21600" y="10800"/>
                  </a:lnTo>
                  <a:lnTo>
                    <a:pt x="18440" y="21600"/>
                  </a:lnTo>
                  <a:lnTo>
                    <a:pt x="0" y="21600"/>
                  </a:lnTo>
                  <a:close/>
                </a:path>
              </a:pathLst>
            </a:custGeom>
            <a:solidFill>
              <a:srgbClr val="FFFF00"/>
            </a:solidFill>
            <a:ln w="25400" cap="flat">
              <a:solidFill>
                <a:srgbClr val="FCD5B5"/>
              </a:solidFill>
              <a:prstDash val="solid"/>
              <a:round/>
            </a:ln>
            <a:effectLst/>
          </p:spPr>
          <p:txBody>
            <a:bodyPr wrap="square" lIns="45719" tIns="45719" rIns="45719" bIns="45719" numCol="1" anchor="ctr">
              <a:noAutofit/>
            </a:bodyPr>
            <a:lstStyle/>
            <a:p>
              <a:pPr algn="ctr" fontAlgn="auto" hangingPunct="0">
                <a:spcBef>
                  <a:spcPts val="0"/>
                </a:spcBef>
                <a:spcAft>
                  <a:spcPts val="0"/>
                </a:spcAft>
                <a:defRPr sz="900">
                  <a:latin typeface="Meiryo UI"/>
                  <a:ea typeface="Meiryo UI"/>
                  <a:cs typeface="Meiryo UI"/>
                  <a:sym typeface="Meiryo UI"/>
                </a:defRPr>
              </a:pPr>
              <a:endParaRPr kumimoji="0" sz="900" kern="0">
                <a:solidFill>
                  <a:srgbClr val="000000"/>
                </a:solidFill>
                <a:latin typeface="Calibri" panose="020F0502020204030204" pitchFamily="34" charset="0"/>
                <a:ea typeface="Meiryo UI"/>
                <a:cs typeface="Meiryo UI"/>
                <a:sym typeface="Meiryo UI"/>
              </a:endParaRPr>
            </a:p>
          </p:txBody>
        </p:sp>
        <p:sp>
          <p:nvSpPr>
            <p:cNvPr id="508" name="Shape 508"/>
            <p:cNvSpPr/>
            <p:nvPr/>
          </p:nvSpPr>
          <p:spPr>
            <a:xfrm>
              <a:off x="57187" y="64142"/>
              <a:ext cx="724584" cy="261575"/>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45703" tIns="45703" rIns="45703" bIns="45703" numCol="1" anchor="ctr">
              <a:spAutoFit/>
            </a:bodyPr>
            <a:lstStyle>
              <a:lvl1pPr algn="ctr">
                <a:defRPr sz="900">
                  <a:latin typeface="Meiryo UI"/>
                  <a:ea typeface="Meiryo UI"/>
                  <a:cs typeface="Meiryo UI"/>
                  <a:sym typeface="Meiryo UI"/>
                </a:defRPr>
              </a:lvl1pPr>
            </a:lstStyle>
            <a:p>
              <a:pPr fontAlgn="auto" hangingPunct="0">
                <a:spcBef>
                  <a:spcPts val="0"/>
                </a:spcBef>
                <a:spcAft>
                  <a:spcPts val="0"/>
                </a:spcAft>
              </a:pPr>
              <a:r>
                <a:rPr kumimoji="0" lang="en-US" sz="1100" kern="0" dirty="0">
                  <a:solidFill>
                    <a:srgbClr val="000000"/>
                  </a:solidFill>
                  <a:latin typeface="Calibri" panose="020F0502020204030204" pitchFamily="34" charset="0"/>
                </a:rPr>
                <a:t>Index</a:t>
              </a:r>
              <a:endParaRPr kumimoji="0" sz="1100" kern="0" dirty="0">
                <a:solidFill>
                  <a:srgbClr val="000000"/>
                </a:solidFill>
                <a:latin typeface="Calibri" panose="020F0502020204030204" pitchFamily="34" charset="0"/>
              </a:endParaRPr>
            </a:p>
          </p:txBody>
        </p:sp>
      </p:grpSp>
      <p:sp>
        <p:nvSpPr>
          <p:cNvPr id="510" name="Shape 510"/>
          <p:cNvSpPr/>
          <p:nvPr/>
        </p:nvSpPr>
        <p:spPr>
          <a:xfrm>
            <a:off x="4186185" y="3224860"/>
            <a:ext cx="1807808" cy="2690688"/>
          </a:xfrm>
          <a:prstGeom prst="roundRect">
            <a:avLst>
              <a:gd name="adj" fmla="val 16667"/>
            </a:avLst>
          </a:prstGeom>
          <a:ln w="28575">
            <a:solidFill>
              <a:srgbClr val="D99694"/>
            </a:solidFill>
            <a:prstDash val="sysDash"/>
          </a:ln>
        </p:spPr>
        <p:txBody>
          <a:bodyPr lIns="45719" rIns="45719" anchor="ctr"/>
          <a:lstStyle/>
          <a:p>
            <a:pPr algn="ctr" fontAlgn="auto" hangingPunct="0">
              <a:spcBef>
                <a:spcPts val="0"/>
              </a:spcBef>
              <a:spcAft>
                <a:spcPts val="0"/>
              </a:spcAft>
              <a:defRPr>
                <a:solidFill>
                  <a:srgbClr val="FFFFFF"/>
                </a:solidFill>
              </a:defRPr>
            </a:pPr>
            <a:endParaRPr kumimoji="0" kern="0">
              <a:solidFill>
                <a:srgbClr val="FFFFFF"/>
              </a:solidFill>
              <a:latin typeface="Calibri"/>
              <a:sym typeface="Calibri"/>
            </a:endParaRPr>
          </a:p>
        </p:txBody>
      </p:sp>
      <p:sp>
        <p:nvSpPr>
          <p:cNvPr id="511" name="Shape 511"/>
          <p:cNvSpPr/>
          <p:nvPr/>
        </p:nvSpPr>
        <p:spPr>
          <a:xfrm>
            <a:off x="4566847" y="3040730"/>
            <a:ext cx="1046482" cy="307742"/>
          </a:xfrm>
          <a:prstGeom prst="rect">
            <a:avLst/>
          </a:prstGeom>
          <a:gradFill>
            <a:gsLst>
              <a:gs pos="0">
                <a:srgbClr val="5E437E"/>
              </a:gs>
              <a:gs pos="80000">
                <a:srgbClr val="7B58A6"/>
              </a:gs>
              <a:gs pos="100000">
                <a:srgbClr val="7B57A8"/>
              </a:gs>
            </a:gsLst>
            <a:lin ang="16200000"/>
          </a:gradFill>
          <a:ln>
            <a:solidFill>
              <a:srgbClr val="7D60A0"/>
            </a:solidFill>
          </a:ln>
          <a:effectLst>
            <a:outerShdw blurRad="38100" dist="23000" dir="5400000" rotWithShape="0">
              <a:srgbClr val="000000">
                <a:alpha val="35000"/>
              </a:srgbClr>
            </a:outerShdw>
          </a:effectLst>
          <a:extLst>
            <a:ext uri="{C572A759-6A51-4108-AA02-DFA0A04FC94B}">
              <ma14:wrappingTextBoxFlag xmlns:ma14="http://schemas.microsoft.com/office/mac/drawingml/2011/main" xmlns="" val="1"/>
            </a:ext>
          </a:extLst>
        </p:spPr>
        <p:txBody>
          <a:bodyPr lIns="45703" tIns="45703" rIns="45703" bIns="45703">
            <a:spAutoFit/>
          </a:bodyPr>
          <a:lstStyle>
            <a:lvl1pPr algn="ctr">
              <a:defRPr b="0">
                <a:solidFill>
                  <a:srgbClr val="FFFFFF"/>
                </a:solidFill>
                <a:latin typeface="Meiryo UI"/>
                <a:ea typeface="Meiryo UI"/>
                <a:cs typeface="Meiryo UI"/>
                <a:sym typeface="Meiryo UI"/>
              </a:defRPr>
            </a:lvl1pPr>
          </a:lstStyle>
          <a:p>
            <a:pPr fontAlgn="auto" hangingPunct="0">
              <a:spcBef>
                <a:spcPts val="0"/>
              </a:spcBef>
              <a:spcAft>
                <a:spcPts val="0"/>
              </a:spcAft>
            </a:pPr>
            <a:r>
              <a:rPr kumimoji="0" lang="en-US" kern="0" dirty="0">
                <a:latin typeface="Calibri" panose="020F0502020204030204" pitchFamily="34" charset="0"/>
              </a:rPr>
              <a:t>Additional</a:t>
            </a:r>
            <a:endParaRPr kumimoji="0" kern="0" dirty="0">
              <a:latin typeface="Calibri" panose="020F0502020204030204" pitchFamily="34" charset="0"/>
            </a:endParaRPr>
          </a:p>
        </p:txBody>
      </p:sp>
      <p:grpSp>
        <p:nvGrpSpPr>
          <p:cNvPr id="514" name="Group 514"/>
          <p:cNvGrpSpPr/>
          <p:nvPr/>
        </p:nvGrpSpPr>
        <p:grpSpPr>
          <a:xfrm>
            <a:off x="200471" y="688657"/>
            <a:ext cx="9505059" cy="1556607"/>
            <a:chOff x="0" y="27743"/>
            <a:chExt cx="9505057" cy="1368152"/>
          </a:xfrm>
        </p:grpSpPr>
        <p:sp>
          <p:nvSpPr>
            <p:cNvPr id="512" name="Shape 512"/>
            <p:cNvSpPr/>
            <p:nvPr/>
          </p:nvSpPr>
          <p:spPr>
            <a:xfrm>
              <a:off x="0" y="27743"/>
              <a:ext cx="9505057" cy="1368152"/>
            </a:xfrm>
            <a:prstGeom prst="rect">
              <a:avLst/>
            </a:prstGeom>
            <a:gradFill flip="none" rotWithShape="1">
              <a:gsLst>
                <a:gs pos="0">
                  <a:schemeClr val="accent5">
                    <a:hueOff val="249502"/>
                    <a:satOff val="48101"/>
                    <a:lumOff val="28891"/>
                  </a:schemeClr>
                </a:gs>
                <a:gs pos="35000">
                  <a:srgbClr val="BFEDFF"/>
                </a:gs>
                <a:gs pos="100000">
                  <a:schemeClr val="accent5">
                    <a:hueOff val="308963"/>
                    <a:satOff val="48101"/>
                    <a:lumOff val="41680"/>
                  </a:schemeClr>
                </a:gs>
              </a:gsLst>
              <a:lin ang="16200000" scaled="0"/>
            </a:gradFill>
            <a:ln w="9525" cap="flat">
              <a:solidFill>
                <a:srgbClr val="46AAC4"/>
              </a:solidFill>
              <a:prstDash val="solid"/>
              <a:round/>
            </a:ln>
            <a:effectLst>
              <a:outerShdw blurRad="38100" dist="20000" dir="5400000" rotWithShape="0">
                <a:srgbClr val="000000">
                  <a:alpha val="38000"/>
                </a:srgbClr>
              </a:outerShdw>
            </a:effectLst>
          </p:spPr>
          <p:txBody>
            <a:bodyPr wrap="square" lIns="45719" tIns="45719" rIns="45719" bIns="45719" numCol="1" anchor="ctr">
              <a:noAutofit/>
            </a:bodyPr>
            <a:lstStyle/>
            <a:p>
              <a:pPr fontAlgn="auto" hangingPunct="0">
                <a:lnSpc>
                  <a:spcPct val="110000"/>
                </a:lnSpc>
                <a:spcBef>
                  <a:spcPts val="800"/>
                </a:spcBef>
                <a:spcAft>
                  <a:spcPts val="0"/>
                </a:spcAft>
                <a:defRPr b="0">
                  <a:latin typeface="メイリオ"/>
                  <a:ea typeface="メイリオ"/>
                  <a:cs typeface="メイリオ"/>
                  <a:sym typeface="メイリオ"/>
                </a:defRPr>
              </a:pPr>
              <a:endParaRPr kumimoji="0" b="0" kern="0">
                <a:solidFill>
                  <a:srgbClr val="000000"/>
                </a:solidFill>
                <a:latin typeface="メイリオ"/>
                <a:ea typeface="メイリオ"/>
                <a:cs typeface="メイリオ"/>
                <a:sym typeface="メイリオ"/>
              </a:endParaRPr>
            </a:p>
          </p:txBody>
        </p:sp>
        <p:sp>
          <p:nvSpPr>
            <p:cNvPr id="513" name="Shape 513"/>
            <p:cNvSpPr/>
            <p:nvPr/>
          </p:nvSpPr>
          <p:spPr>
            <a:xfrm>
              <a:off x="0" y="120312"/>
              <a:ext cx="9505057" cy="118302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45703" tIns="45703" rIns="45703" bIns="45703" numCol="1" anchor="ctr">
              <a:spAutoFit/>
            </a:bodyPr>
            <a:lstStyle/>
            <a:p>
              <a:pPr algn="ctr" fontAlgn="auto" hangingPunct="0">
                <a:lnSpc>
                  <a:spcPct val="110000"/>
                </a:lnSpc>
                <a:spcBef>
                  <a:spcPts val="800"/>
                </a:spcBef>
                <a:spcAft>
                  <a:spcPts val="0"/>
                </a:spcAft>
                <a:defRPr sz="1800">
                  <a:latin typeface="メイリオ"/>
                  <a:ea typeface="メイリオ"/>
                  <a:cs typeface="メイリオ"/>
                  <a:sym typeface="メイリオ"/>
                </a:defRPr>
              </a:pPr>
              <a:r>
                <a:rPr kumimoji="0" sz="2000" kern="0" dirty="0">
                  <a:solidFill>
                    <a:srgbClr val="FF0000"/>
                  </a:solidFill>
                  <a:latin typeface="Calibri" panose="020F0502020204030204" pitchFamily="34" charset="0"/>
                  <a:ea typeface="メイリオ"/>
                  <a:cs typeface="メイリオ"/>
                  <a:sym typeface="メイリオ"/>
                </a:rPr>
                <a:t>Provide Package to </a:t>
              </a:r>
              <a:r>
                <a:rPr kumimoji="0" lang="en-US" sz="2000" kern="0" dirty="0">
                  <a:solidFill>
                    <a:srgbClr val="FF0000"/>
                  </a:solidFill>
                  <a:latin typeface="Calibri" panose="020F0502020204030204" pitchFamily="34" charset="0"/>
                  <a:ea typeface="メイリオ"/>
                  <a:cs typeface="メイリオ"/>
                  <a:sym typeface="メイリオ"/>
                </a:rPr>
                <a:t>A</a:t>
              </a:r>
              <a:r>
                <a:rPr kumimoji="0" sz="2000" kern="0" dirty="0">
                  <a:solidFill>
                    <a:srgbClr val="FF0000"/>
                  </a:solidFill>
                  <a:latin typeface="Calibri" panose="020F0502020204030204" pitchFamily="34" charset="0"/>
                  <a:ea typeface="メイリオ"/>
                  <a:cs typeface="メイリオ"/>
                  <a:sym typeface="メイリオ"/>
                </a:rPr>
                <a:t>ccelerate the </a:t>
              </a:r>
              <a:r>
                <a:rPr kumimoji="0" lang="en-US" sz="2000" kern="0" dirty="0">
                  <a:solidFill>
                    <a:srgbClr val="FF0000"/>
                  </a:solidFill>
                  <a:latin typeface="Calibri" panose="020F0502020204030204" pitchFamily="34" charset="0"/>
                  <a:ea typeface="メイリオ"/>
                  <a:cs typeface="メイリオ"/>
                  <a:sym typeface="メイリオ"/>
                </a:rPr>
                <a:t>A</a:t>
              </a:r>
              <a:r>
                <a:rPr kumimoji="0" sz="2000" kern="0" dirty="0">
                  <a:solidFill>
                    <a:srgbClr val="FF0000"/>
                  </a:solidFill>
                  <a:latin typeface="Calibri" panose="020F0502020204030204" pitchFamily="34" charset="0"/>
                  <a:ea typeface="メイリオ"/>
                  <a:cs typeface="メイリオ"/>
                  <a:sym typeface="メイリオ"/>
                </a:rPr>
                <a:t>ction of </a:t>
              </a:r>
              <a:r>
                <a:rPr kumimoji="0" lang="en-US" sz="2000" kern="0" dirty="0">
                  <a:solidFill>
                    <a:srgbClr val="FF0000"/>
                  </a:solidFill>
                  <a:latin typeface="Calibri" panose="020F0502020204030204" pitchFamily="34" charset="0"/>
                  <a:ea typeface="メイリオ"/>
                  <a:cs typeface="メイリオ"/>
                  <a:sym typeface="メイリオ"/>
                </a:rPr>
                <a:t>O</a:t>
              </a:r>
              <a:r>
                <a:rPr kumimoji="0" sz="2000" kern="0" dirty="0">
                  <a:solidFill>
                    <a:srgbClr val="FF0000"/>
                  </a:solidFill>
                  <a:latin typeface="Calibri" panose="020F0502020204030204" pitchFamily="34" charset="0"/>
                  <a:ea typeface="メイリオ"/>
                  <a:cs typeface="メイリオ"/>
                  <a:sym typeface="メイリオ"/>
                </a:rPr>
                <a:t>pen </a:t>
              </a:r>
              <a:r>
                <a:rPr kumimoji="0" lang="en-US" sz="2000" kern="0" dirty="0">
                  <a:solidFill>
                    <a:srgbClr val="FF0000"/>
                  </a:solidFill>
                  <a:latin typeface="Calibri" panose="020F0502020204030204" pitchFamily="34" charset="0"/>
                  <a:ea typeface="メイリオ"/>
                  <a:cs typeface="メイリオ"/>
                  <a:sym typeface="メイリオ"/>
                </a:rPr>
                <a:t>D</a:t>
              </a:r>
              <a:r>
                <a:rPr kumimoji="0" sz="2000" kern="0" dirty="0">
                  <a:solidFill>
                    <a:srgbClr val="FF0000"/>
                  </a:solidFill>
                  <a:latin typeface="Calibri" panose="020F0502020204030204" pitchFamily="34" charset="0"/>
                  <a:ea typeface="メイリオ"/>
                  <a:cs typeface="メイリオ"/>
                  <a:sym typeface="メイリオ"/>
                </a:rPr>
                <a:t>ata </a:t>
              </a:r>
              <a:r>
                <a:rPr kumimoji="0" sz="2000" kern="0" dirty="0">
                  <a:solidFill>
                    <a:srgbClr val="000000"/>
                  </a:solidFill>
                  <a:latin typeface="Calibri" panose="020F0502020204030204" pitchFamily="34" charset="0"/>
                  <a:ea typeface="メイリオ"/>
                  <a:cs typeface="メイリオ"/>
                  <a:sym typeface="メイリオ"/>
                </a:rPr>
                <a:t>in </a:t>
              </a:r>
              <a:r>
                <a:rPr kumimoji="0" lang="en-US" sz="2000" kern="0" dirty="0">
                  <a:solidFill>
                    <a:srgbClr val="000000"/>
                  </a:solidFill>
                  <a:latin typeface="Calibri" panose="020F0502020204030204" pitchFamily="34" charset="0"/>
                  <a:ea typeface="メイリオ"/>
                  <a:cs typeface="メイリオ"/>
                  <a:sym typeface="メイリオ"/>
                </a:rPr>
                <a:t>Local Governments</a:t>
              </a:r>
              <a:endParaRPr kumimoji="0" sz="2000" kern="0" dirty="0">
                <a:solidFill>
                  <a:srgbClr val="000000"/>
                </a:solidFill>
                <a:latin typeface="Calibri" panose="020F0502020204030204" pitchFamily="34" charset="0"/>
                <a:ea typeface="メイリオ"/>
                <a:cs typeface="メイリオ"/>
                <a:sym typeface="メイリオ"/>
              </a:endParaRPr>
            </a:p>
            <a:p>
              <a:pPr fontAlgn="auto" hangingPunct="0">
                <a:lnSpc>
                  <a:spcPct val="110000"/>
                </a:lnSpc>
                <a:spcBef>
                  <a:spcPts val="800"/>
                </a:spcBef>
                <a:spcAft>
                  <a:spcPts val="0"/>
                </a:spcAft>
                <a:defRPr b="0">
                  <a:latin typeface="メイリオ"/>
                  <a:ea typeface="メイリオ"/>
                  <a:cs typeface="メイリオ"/>
                  <a:sym typeface="メイリオ"/>
                </a:defRPr>
              </a:pPr>
              <a:r>
                <a:rPr kumimoji="0" sz="1600" b="0" kern="0" dirty="0">
                  <a:solidFill>
                    <a:srgbClr val="000000"/>
                  </a:solidFill>
                  <a:latin typeface="Calibri" panose="020F0502020204030204" pitchFamily="34" charset="0"/>
                  <a:ea typeface="メイリオ"/>
                  <a:cs typeface="メイリオ"/>
                  <a:sym typeface="メイリオ"/>
                </a:rPr>
                <a:t>To support </a:t>
              </a:r>
              <a:r>
                <a:rPr kumimoji="0" lang="en-US" sz="1600" b="0" kern="0" dirty="0">
                  <a:solidFill>
                    <a:srgbClr val="000000"/>
                  </a:solidFill>
                  <a:latin typeface="Calibri" panose="020F0502020204030204" pitchFamily="34" charset="0"/>
                  <a:ea typeface="メイリオ"/>
                  <a:cs typeface="メイリオ"/>
                  <a:sym typeface="メイリオ"/>
                </a:rPr>
                <a:t>local governments</a:t>
              </a:r>
              <a:r>
                <a:rPr kumimoji="0" sz="1600" b="0" kern="0" dirty="0">
                  <a:solidFill>
                    <a:srgbClr val="000000"/>
                  </a:solidFill>
                  <a:latin typeface="Calibri" panose="020F0502020204030204" pitchFamily="34" charset="0"/>
                  <a:ea typeface="メイリオ"/>
                  <a:cs typeface="メイリオ"/>
                  <a:sym typeface="メイリオ"/>
                </a:rPr>
                <a:t> that do not know</a:t>
              </a:r>
              <a:r>
                <a:rPr kumimoji="0" lang="ja-JP" altLang="en-US" sz="1600" b="0" kern="0" dirty="0">
                  <a:solidFill>
                    <a:srgbClr val="000000"/>
                  </a:solidFill>
                  <a:latin typeface="Calibri" panose="020F0502020204030204" pitchFamily="34" charset="0"/>
                  <a:ea typeface="メイリオ"/>
                  <a:cs typeface="メイリオ"/>
                  <a:sym typeface="メイリオ"/>
                </a:rPr>
                <a:t> </a:t>
              </a:r>
              <a:r>
                <a:rPr kumimoji="0" sz="1600" b="0" kern="0" dirty="0">
                  <a:solidFill>
                    <a:srgbClr val="000000"/>
                  </a:solidFill>
                  <a:latin typeface="Calibri" panose="020F0502020204030204" pitchFamily="34" charset="0"/>
                  <a:ea typeface="メイリオ"/>
                  <a:cs typeface="メイリオ"/>
                  <a:sym typeface="メイリオ"/>
                </a:rPr>
                <a:t>ho</a:t>
              </a:r>
              <a:r>
                <a:rPr kumimoji="0" lang="en-US" sz="1600" b="0" kern="0" dirty="0">
                  <a:solidFill>
                    <a:srgbClr val="000000"/>
                  </a:solidFill>
                  <a:latin typeface="Calibri" panose="020F0502020204030204" pitchFamily="34" charset="0"/>
                  <a:ea typeface="メイリオ"/>
                  <a:cs typeface="メイリオ"/>
                  <a:sym typeface="メイリオ"/>
                </a:rPr>
                <a:t>w</a:t>
              </a:r>
              <a:r>
                <a:rPr kumimoji="0" sz="1600" b="0" kern="0" dirty="0">
                  <a:solidFill>
                    <a:srgbClr val="000000"/>
                  </a:solidFill>
                  <a:latin typeface="Calibri" panose="020F0502020204030204" pitchFamily="34" charset="0"/>
                  <a:ea typeface="メイリオ"/>
                  <a:cs typeface="メイリオ"/>
                  <a:sym typeface="メイリオ"/>
                </a:rPr>
                <a:t> to take a first step toward open data,</a:t>
              </a:r>
              <a:r>
                <a:rPr kumimoji="0" lang="en-US" sz="1600" b="0" kern="0" dirty="0">
                  <a:solidFill>
                    <a:srgbClr val="000000"/>
                  </a:solidFill>
                  <a:latin typeface="Calibri" panose="020F0502020204030204" pitchFamily="34" charset="0"/>
                  <a:ea typeface="メイリオ"/>
                  <a:cs typeface="メイリオ"/>
                  <a:sym typeface="メイリオ"/>
                </a:rPr>
                <a:t> Government of Japan</a:t>
              </a:r>
              <a:r>
                <a:rPr kumimoji="0" sz="1600" b="0" kern="0" dirty="0">
                  <a:solidFill>
                    <a:srgbClr val="000000"/>
                  </a:solidFill>
                  <a:latin typeface="Calibri" panose="020F0502020204030204" pitchFamily="34" charset="0"/>
                  <a:ea typeface="メイリオ"/>
                  <a:cs typeface="メイリオ"/>
                  <a:sym typeface="メイリオ"/>
                </a:rPr>
                <a:t> provide package that consists of open data catalogue and dashboard application using </a:t>
              </a:r>
              <a:r>
                <a:rPr kumimoji="0" lang="en-US" sz="1600" b="0" kern="0" dirty="0">
                  <a:solidFill>
                    <a:srgbClr val="000000"/>
                  </a:solidFill>
                  <a:latin typeface="Calibri" panose="020F0502020204030204" pitchFamily="34" charset="0"/>
                  <a:ea typeface="メイリオ"/>
                  <a:cs typeface="メイリオ"/>
                  <a:sym typeface="メイリオ"/>
                </a:rPr>
                <a:t>open </a:t>
              </a:r>
              <a:r>
                <a:rPr kumimoji="0" sz="1600" b="0" kern="0" dirty="0">
                  <a:solidFill>
                    <a:srgbClr val="000000"/>
                  </a:solidFill>
                  <a:latin typeface="Calibri" panose="020F0502020204030204" pitchFamily="34" charset="0"/>
                  <a:ea typeface="メイリオ"/>
                  <a:cs typeface="メイリオ"/>
                  <a:sym typeface="メイリオ"/>
                </a:rPr>
                <a:t>data</a:t>
              </a:r>
              <a:r>
                <a:rPr kumimoji="0" lang="en-US" sz="1600" b="0" kern="0" dirty="0">
                  <a:solidFill>
                    <a:srgbClr val="000000"/>
                  </a:solidFill>
                  <a:latin typeface="Calibri" panose="020F0502020204030204" pitchFamily="34" charset="0"/>
                  <a:ea typeface="メイリオ"/>
                  <a:cs typeface="メイリオ"/>
                  <a:sym typeface="メイリオ"/>
                </a:rPr>
                <a:t>.</a:t>
              </a:r>
              <a:r>
                <a:rPr kumimoji="0" sz="1600" b="0" kern="0" dirty="0">
                  <a:solidFill>
                    <a:srgbClr val="000000"/>
                  </a:solidFill>
                  <a:latin typeface="Calibri" panose="020F0502020204030204" pitchFamily="34" charset="0"/>
                  <a:ea typeface="メイリオ"/>
                  <a:cs typeface="メイリオ"/>
                  <a:sym typeface="メイリオ"/>
                </a:rPr>
                <a:t> </a:t>
              </a:r>
              <a:r>
                <a:rPr kumimoji="0" lang="en-US" sz="1600" b="0" kern="0" dirty="0">
                  <a:latin typeface="Calibri" panose="020F0502020204030204" pitchFamily="34" charset="0"/>
                  <a:ea typeface="メイリオ"/>
                  <a:cs typeface="メイリオ"/>
                  <a:sym typeface="メイリオ"/>
                </a:rPr>
                <a:t>The Government</a:t>
              </a:r>
              <a:r>
                <a:rPr kumimoji="0" sz="1600" b="0" kern="0" dirty="0">
                  <a:latin typeface="Calibri" panose="020F0502020204030204" pitchFamily="34" charset="0"/>
                  <a:ea typeface="メイリオ"/>
                  <a:cs typeface="メイリオ"/>
                  <a:sym typeface="メイリオ"/>
                </a:rPr>
                <a:t> </a:t>
              </a:r>
              <a:r>
                <a:rPr kumimoji="0" lang="en-US" sz="1600" b="0" kern="0" dirty="0">
                  <a:latin typeface="Calibri" panose="020F0502020204030204" pitchFamily="34" charset="0"/>
                  <a:ea typeface="メイリオ"/>
                  <a:cs typeface="メイリオ"/>
                  <a:sym typeface="メイリオ"/>
                </a:rPr>
                <a:t>assist</a:t>
              </a:r>
              <a:r>
                <a:rPr kumimoji="0" sz="1600" b="0" kern="0" dirty="0">
                  <a:latin typeface="Calibri" panose="020F0502020204030204" pitchFamily="34" charset="0"/>
                  <a:ea typeface="メイリオ"/>
                  <a:cs typeface="メイリオ"/>
                  <a:sym typeface="メイリオ"/>
                </a:rPr>
                <a:t> </a:t>
              </a:r>
              <a:r>
                <a:rPr kumimoji="0" lang="en-US" sz="1600" b="0" kern="0" dirty="0">
                  <a:latin typeface="Calibri" panose="020F0502020204030204" pitchFamily="34" charset="0"/>
                  <a:ea typeface="メイリオ"/>
                  <a:cs typeface="メイリオ"/>
                  <a:sym typeface="メイリオ"/>
                </a:rPr>
                <a:t>local governments</a:t>
              </a:r>
              <a:r>
                <a:rPr kumimoji="0" sz="1600" b="0" kern="0" dirty="0">
                  <a:latin typeface="Calibri" panose="020F0502020204030204" pitchFamily="34" charset="0"/>
                  <a:ea typeface="メイリオ"/>
                  <a:cs typeface="メイリオ"/>
                  <a:sym typeface="メイリオ"/>
                </a:rPr>
                <a:t> </a:t>
              </a:r>
              <a:r>
                <a:rPr kumimoji="0" lang="en-US" sz="1600" b="0" kern="0" dirty="0">
                  <a:latin typeface="Calibri" panose="020F0502020204030204" pitchFamily="34" charset="0"/>
                  <a:ea typeface="メイリオ"/>
                  <a:cs typeface="メイリオ"/>
                  <a:sym typeface="メイリオ"/>
                </a:rPr>
                <a:t>to accelerate  open data activities by utilizing the Open Data Package </a:t>
              </a:r>
              <a:r>
                <a:rPr kumimoji="0" sz="1600" b="0" kern="0" dirty="0">
                  <a:latin typeface="Calibri" panose="020F0502020204030204" pitchFamily="34" charset="0"/>
                  <a:ea typeface="メイリオ"/>
                  <a:cs typeface="メイリオ"/>
                  <a:sym typeface="メイリオ"/>
                </a:rPr>
                <a:t>.</a:t>
              </a:r>
            </a:p>
          </p:txBody>
        </p:sp>
      </p:grpSp>
      <p:sp>
        <p:nvSpPr>
          <p:cNvPr id="515" name="Shape 515"/>
          <p:cNvSpPr/>
          <p:nvPr/>
        </p:nvSpPr>
        <p:spPr>
          <a:xfrm>
            <a:off x="251457" y="2672877"/>
            <a:ext cx="1869262" cy="369298"/>
          </a:xfrm>
          <a:prstGeom prst="rect">
            <a:avLst/>
          </a:prstGeom>
          <a:solidFill>
            <a:srgbClr val="FFFFFF"/>
          </a:solidFill>
          <a:ln w="25400">
            <a:solidFill>
              <a:schemeClr val="accent6"/>
            </a:solidFill>
          </a:ln>
          <a:extLst>
            <a:ext uri="{C572A759-6A51-4108-AA02-DFA0A04FC94B}">
              <ma14:wrappingTextBoxFlag xmlns:ma14="http://schemas.microsoft.com/office/mac/drawingml/2011/main" xmlns="" val="1"/>
            </a:ext>
          </a:extLst>
        </p:spPr>
        <p:txBody>
          <a:bodyPr wrap="square" lIns="45703" tIns="45703" rIns="45703" bIns="45703">
            <a:spAutoFit/>
          </a:bodyPr>
          <a:lstStyle>
            <a:lvl1pPr>
              <a:defRPr sz="1600">
                <a:latin typeface="Meiryo UI"/>
                <a:ea typeface="Meiryo UI"/>
                <a:cs typeface="Meiryo UI"/>
                <a:sym typeface="Meiryo UI"/>
              </a:defRPr>
            </a:lvl1pPr>
          </a:lstStyle>
          <a:p>
            <a:pPr fontAlgn="auto" hangingPunct="0">
              <a:spcBef>
                <a:spcPts val="0"/>
              </a:spcBef>
              <a:spcAft>
                <a:spcPts val="0"/>
              </a:spcAft>
            </a:pPr>
            <a:r>
              <a:rPr kumimoji="0" sz="1800" kern="0">
                <a:solidFill>
                  <a:srgbClr val="000000"/>
                </a:solidFill>
                <a:latin typeface="Calibri" panose="020F0502020204030204" pitchFamily="34" charset="0"/>
              </a:rPr>
              <a:t>Package Contents</a:t>
            </a:r>
          </a:p>
        </p:txBody>
      </p:sp>
      <p:sp>
        <p:nvSpPr>
          <p:cNvPr id="516" name="Shape 516"/>
          <p:cNvSpPr/>
          <p:nvPr/>
        </p:nvSpPr>
        <p:spPr>
          <a:xfrm>
            <a:off x="6349617" y="2766788"/>
            <a:ext cx="3407729" cy="830962"/>
          </a:xfrm>
          <a:prstGeom prst="rect">
            <a:avLst/>
          </a:prstGeom>
          <a:ln w="25400">
            <a:solidFill>
              <a:srgbClr val="000000"/>
            </a:solidFill>
          </a:ln>
          <a:effectLst/>
          <a:extLst>
            <a:ext uri="{C572A759-6A51-4108-AA02-DFA0A04FC94B}">
              <ma14:wrappingTextBoxFlag xmlns:ma14="http://schemas.microsoft.com/office/mac/drawingml/2011/main" xmlns="" val="1"/>
            </a:ext>
          </a:extLst>
        </p:spPr>
        <p:txBody>
          <a:bodyPr lIns="45703" tIns="45703" rIns="45703" bIns="45703">
            <a:spAutoFit/>
          </a:bodyPr>
          <a:lstStyle/>
          <a:p>
            <a:pPr fontAlgn="auto" hangingPunct="0">
              <a:spcBef>
                <a:spcPts val="0"/>
              </a:spcBef>
              <a:spcAft>
                <a:spcPts val="0"/>
              </a:spcAft>
              <a:defRPr b="0">
                <a:latin typeface="Meiryo UI"/>
                <a:ea typeface="Meiryo UI"/>
                <a:cs typeface="Meiryo UI"/>
                <a:sym typeface="Meiryo UI"/>
              </a:defRPr>
            </a:pPr>
            <a:r>
              <a:rPr kumimoji="0" sz="1600" b="0" u="sng" kern="0" dirty="0">
                <a:solidFill>
                  <a:srgbClr val="000000"/>
                </a:solidFill>
                <a:latin typeface="Calibri" panose="020F0502020204030204" pitchFamily="34" charset="0"/>
                <a:ea typeface="Meiryo UI"/>
                <a:cs typeface="Meiryo UI"/>
                <a:sym typeface="Meiryo UI"/>
              </a:rPr>
              <a:t>Included in this package</a:t>
            </a:r>
          </a:p>
          <a:p>
            <a:pPr indent="174625" fontAlgn="auto" hangingPunct="0">
              <a:spcBef>
                <a:spcPts val="0"/>
              </a:spcBef>
              <a:spcAft>
                <a:spcPts val="0"/>
              </a:spcAft>
              <a:defRPr b="0">
                <a:latin typeface="Meiryo UI"/>
                <a:ea typeface="Meiryo UI"/>
                <a:cs typeface="Meiryo UI"/>
                <a:sym typeface="Meiryo UI"/>
              </a:defRPr>
            </a:pPr>
            <a:r>
              <a:rPr kumimoji="0" sz="1600" b="0" kern="0" dirty="0">
                <a:solidFill>
                  <a:srgbClr val="000000"/>
                </a:solidFill>
                <a:latin typeface="Calibri" panose="020F0502020204030204" pitchFamily="34" charset="0"/>
                <a:ea typeface="Meiryo UI"/>
                <a:cs typeface="Meiryo UI"/>
                <a:sym typeface="Meiryo UI"/>
              </a:rPr>
              <a:t>・Data Catalogue for open data</a:t>
            </a:r>
          </a:p>
          <a:p>
            <a:pPr indent="174625" fontAlgn="auto" hangingPunct="0">
              <a:spcBef>
                <a:spcPts val="0"/>
              </a:spcBef>
              <a:spcAft>
                <a:spcPts val="0"/>
              </a:spcAft>
              <a:defRPr b="0">
                <a:latin typeface="Meiryo UI"/>
                <a:ea typeface="Meiryo UI"/>
                <a:cs typeface="Meiryo UI"/>
                <a:sym typeface="Meiryo UI"/>
              </a:defRPr>
            </a:pPr>
            <a:r>
              <a:rPr kumimoji="0" sz="1600" b="0" kern="0" dirty="0">
                <a:solidFill>
                  <a:srgbClr val="000000"/>
                </a:solidFill>
                <a:latin typeface="Calibri" panose="020F0502020204030204" pitchFamily="34" charset="0"/>
                <a:ea typeface="Meiryo UI"/>
                <a:cs typeface="Meiryo UI"/>
                <a:sym typeface="Meiryo UI"/>
              </a:rPr>
              <a:t>・</a:t>
            </a:r>
            <a:r>
              <a:rPr kumimoji="0" lang="en-US" sz="1600" b="0" kern="0" dirty="0">
                <a:solidFill>
                  <a:srgbClr val="000000"/>
                </a:solidFill>
                <a:latin typeface="Calibri" panose="020F0502020204030204" pitchFamily="34" charset="0"/>
                <a:ea typeface="Meiryo UI"/>
                <a:cs typeface="Meiryo UI"/>
                <a:sym typeface="Meiryo UI"/>
              </a:rPr>
              <a:t>D</a:t>
            </a:r>
            <a:r>
              <a:rPr kumimoji="0" sz="1600" b="0" kern="0" dirty="0">
                <a:solidFill>
                  <a:srgbClr val="000000"/>
                </a:solidFill>
                <a:latin typeface="Calibri" panose="020F0502020204030204" pitchFamily="34" charset="0"/>
                <a:ea typeface="Meiryo UI"/>
                <a:cs typeface="Meiryo UI"/>
                <a:sym typeface="Meiryo UI"/>
              </a:rPr>
              <a:t>ashboard using open data</a:t>
            </a:r>
          </a:p>
        </p:txBody>
      </p:sp>
      <p:sp>
        <p:nvSpPr>
          <p:cNvPr id="517" name="Shape 517"/>
          <p:cNvSpPr/>
          <p:nvPr/>
        </p:nvSpPr>
        <p:spPr>
          <a:xfrm>
            <a:off x="6349617" y="3717032"/>
            <a:ext cx="3407729" cy="2800732"/>
          </a:xfrm>
          <a:prstGeom prst="rect">
            <a:avLst/>
          </a:prstGeom>
          <a:ln w="25400">
            <a:solidFill>
              <a:srgbClr val="000000"/>
            </a:solidFill>
          </a:ln>
          <a:effectLst/>
          <a:extLst>
            <a:ext uri="{C572A759-6A51-4108-AA02-DFA0A04FC94B}">
              <ma14:wrappingTextBoxFlag xmlns:ma14="http://schemas.microsoft.com/office/mac/drawingml/2011/main" xmlns="" val="1"/>
            </a:ext>
          </a:extLst>
        </p:spPr>
        <p:txBody>
          <a:bodyPr lIns="45703" tIns="45703" rIns="45703" bIns="45703">
            <a:spAutoFit/>
          </a:bodyPr>
          <a:lstStyle/>
          <a:p>
            <a:pPr fontAlgn="auto" hangingPunct="0">
              <a:spcBef>
                <a:spcPts val="0"/>
              </a:spcBef>
              <a:spcAft>
                <a:spcPts val="0"/>
              </a:spcAft>
              <a:defRPr b="0">
                <a:latin typeface="Meiryo UI"/>
                <a:ea typeface="Meiryo UI"/>
                <a:cs typeface="Meiryo UI"/>
                <a:sym typeface="Meiryo UI"/>
              </a:defRPr>
            </a:pPr>
            <a:r>
              <a:rPr kumimoji="0" sz="1600" b="0" u="sng" kern="0" dirty="0">
                <a:solidFill>
                  <a:srgbClr val="000000"/>
                </a:solidFill>
                <a:latin typeface="Calibri" panose="020F0502020204030204" pitchFamily="34" charset="0"/>
                <a:ea typeface="Meiryo UI"/>
                <a:cs typeface="Meiryo UI"/>
                <a:sym typeface="Meiryo UI"/>
              </a:rPr>
              <a:t>Effect expected</a:t>
            </a:r>
          </a:p>
          <a:p>
            <a:pPr marL="93663" indent="80961" fontAlgn="auto" hangingPunct="0">
              <a:spcBef>
                <a:spcPts val="0"/>
              </a:spcBef>
              <a:spcAft>
                <a:spcPts val="0"/>
              </a:spcAft>
              <a:defRPr b="0">
                <a:latin typeface="Meiryo UI"/>
                <a:ea typeface="Meiryo UI"/>
                <a:cs typeface="Meiryo UI"/>
                <a:sym typeface="Meiryo UI"/>
              </a:defRPr>
            </a:pPr>
            <a:r>
              <a:rPr kumimoji="0" sz="1600" b="0" kern="0" dirty="0">
                <a:solidFill>
                  <a:srgbClr val="000000"/>
                </a:solidFill>
                <a:latin typeface="Calibri" panose="020F0502020204030204" pitchFamily="34" charset="0"/>
                <a:ea typeface="Meiryo UI"/>
                <a:cs typeface="Meiryo UI"/>
                <a:sym typeface="Meiryo UI"/>
              </a:rPr>
              <a:t>・</a:t>
            </a:r>
            <a:r>
              <a:rPr kumimoji="0" lang="en-US" sz="1600" b="0" kern="0" dirty="0">
                <a:solidFill>
                  <a:srgbClr val="000000"/>
                </a:solidFill>
                <a:latin typeface="Calibri" panose="020F0502020204030204" pitchFamily="34" charset="0"/>
                <a:ea typeface="Meiryo UI"/>
                <a:cs typeface="Meiryo UI"/>
                <a:sym typeface="Meiryo UI"/>
              </a:rPr>
              <a:t>H</a:t>
            </a:r>
            <a:r>
              <a:rPr kumimoji="0" sz="1600" b="0" kern="0" dirty="0">
                <a:solidFill>
                  <a:srgbClr val="000000"/>
                </a:solidFill>
                <a:latin typeface="Calibri" panose="020F0502020204030204" pitchFamily="34" charset="0"/>
                <a:ea typeface="Meiryo UI"/>
                <a:cs typeface="Meiryo UI"/>
                <a:sym typeface="Meiryo UI"/>
              </a:rPr>
              <a:t>elp solve problems faced by </a:t>
            </a:r>
            <a:r>
              <a:rPr kumimoji="0" lang="en-US" sz="1600" b="0" kern="0" dirty="0">
                <a:solidFill>
                  <a:srgbClr val="000000"/>
                </a:solidFill>
                <a:latin typeface="Calibri" panose="020F0502020204030204" pitchFamily="34" charset="0"/>
                <a:ea typeface="Meiryo UI"/>
                <a:cs typeface="Meiryo UI"/>
                <a:sym typeface="Meiryo UI"/>
              </a:rPr>
              <a:t> </a:t>
            </a:r>
            <a:r>
              <a:rPr kumimoji="0" sz="1600" b="0" kern="0" dirty="0">
                <a:solidFill>
                  <a:srgbClr val="000000"/>
                </a:solidFill>
                <a:latin typeface="Calibri" panose="020F0502020204030204" pitchFamily="34" charset="0"/>
                <a:ea typeface="Meiryo UI"/>
                <a:cs typeface="Meiryo UI"/>
                <a:sym typeface="Meiryo UI"/>
              </a:rPr>
              <a:t>regional public bodies by opening data related to regional issues such as disaster prevention, decreasing birthrate and aging society etc.</a:t>
            </a:r>
            <a:endParaRPr kumimoji="0" lang="en-US" sz="1600" b="0" kern="0" dirty="0">
              <a:solidFill>
                <a:srgbClr val="000000"/>
              </a:solidFill>
              <a:latin typeface="Calibri" panose="020F0502020204030204" pitchFamily="34" charset="0"/>
              <a:ea typeface="Meiryo UI"/>
              <a:cs typeface="Meiryo UI"/>
              <a:sym typeface="Meiryo UI"/>
            </a:endParaRPr>
          </a:p>
          <a:p>
            <a:pPr marL="93663" indent="80961" fontAlgn="auto" hangingPunct="0">
              <a:spcBef>
                <a:spcPts val="0"/>
              </a:spcBef>
              <a:spcAft>
                <a:spcPts val="0"/>
              </a:spcAft>
              <a:defRPr b="0">
                <a:latin typeface="Meiryo UI"/>
                <a:ea typeface="Meiryo UI"/>
                <a:cs typeface="Meiryo UI"/>
                <a:sym typeface="Meiryo UI"/>
              </a:defRPr>
            </a:pPr>
            <a:r>
              <a:rPr kumimoji="0" sz="1600" b="0" kern="0" dirty="0">
                <a:solidFill>
                  <a:srgbClr val="000000"/>
                </a:solidFill>
                <a:latin typeface="Calibri" panose="020F0502020204030204" pitchFamily="34" charset="0"/>
                <a:ea typeface="Meiryo UI"/>
                <a:cs typeface="Meiryo UI"/>
                <a:sym typeface="Meiryo UI"/>
              </a:rPr>
              <a:t>・</a:t>
            </a:r>
            <a:r>
              <a:rPr kumimoji="0" lang="en-US" sz="1600" b="0" kern="0" dirty="0">
                <a:solidFill>
                  <a:srgbClr val="000000"/>
                </a:solidFill>
                <a:latin typeface="Calibri" panose="020F0502020204030204" pitchFamily="34" charset="0"/>
                <a:ea typeface="Meiryo UI"/>
                <a:cs typeface="Meiryo UI"/>
                <a:sym typeface="Meiryo UI"/>
              </a:rPr>
              <a:t>M</a:t>
            </a:r>
            <a:r>
              <a:rPr kumimoji="0" sz="1600" b="0" kern="0" dirty="0">
                <a:solidFill>
                  <a:srgbClr val="000000"/>
                </a:solidFill>
                <a:latin typeface="Calibri" panose="020F0502020204030204" pitchFamily="34" charset="0"/>
                <a:ea typeface="Meiryo UI"/>
                <a:cs typeface="Meiryo UI"/>
                <a:sym typeface="Meiryo UI"/>
              </a:rPr>
              <a:t>ake it easier to start open data by providing package focusing both on the availability and the use of data</a:t>
            </a:r>
          </a:p>
          <a:p>
            <a:pPr marL="93663" indent="80961" fontAlgn="auto" hangingPunct="0">
              <a:spcBef>
                <a:spcPts val="0"/>
              </a:spcBef>
              <a:spcAft>
                <a:spcPts val="0"/>
              </a:spcAft>
              <a:defRPr b="0">
                <a:latin typeface="Meiryo UI"/>
                <a:ea typeface="Meiryo UI"/>
                <a:cs typeface="Meiryo UI"/>
                <a:sym typeface="Meiryo UI"/>
              </a:defRPr>
            </a:pPr>
            <a:r>
              <a:rPr kumimoji="0" sz="1600" b="0" kern="0" dirty="0">
                <a:solidFill>
                  <a:srgbClr val="000000"/>
                </a:solidFill>
                <a:latin typeface="Calibri" panose="020F0502020204030204" pitchFamily="34" charset="0"/>
                <a:ea typeface="Meiryo UI"/>
                <a:cs typeface="Meiryo UI"/>
                <a:sym typeface="Meiryo UI"/>
              </a:rPr>
              <a:t>・ </a:t>
            </a:r>
            <a:r>
              <a:rPr kumimoji="0" lang="en-US" sz="1600" b="0" kern="0" dirty="0">
                <a:solidFill>
                  <a:srgbClr val="000000"/>
                </a:solidFill>
                <a:latin typeface="Calibri" panose="020F0502020204030204" pitchFamily="34" charset="0"/>
                <a:ea typeface="Meiryo UI"/>
                <a:cs typeface="Meiryo UI"/>
                <a:sym typeface="Meiryo UI"/>
              </a:rPr>
              <a:t>P</a:t>
            </a:r>
            <a:r>
              <a:rPr kumimoji="0" sz="1600" b="0" kern="0" dirty="0">
                <a:solidFill>
                  <a:srgbClr val="000000"/>
                </a:solidFill>
                <a:latin typeface="Calibri" panose="020F0502020204030204" pitchFamily="34" charset="0"/>
                <a:ea typeface="Meiryo UI"/>
                <a:cs typeface="Meiryo UI"/>
                <a:sym typeface="Meiryo UI"/>
              </a:rPr>
              <a:t>rovide example of standard format for registering data</a:t>
            </a:r>
          </a:p>
        </p:txBody>
      </p:sp>
      <p:sp>
        <p:nvSpPr>
          <p:cNvPr id="50" name="タイトル 1"/>
          <p:cNvSpPr>
            <a:spLocks noGrp="1"/>
          </p:cNvSpPr>
          <p:nvPr>
            <p:ph type="title"/>
          </p:nvPr>
        </p:nvSpPr>
        <p:spPr>
          <a:xfrm>
            <a:off x="-1" y="-18474"/>
            <a:ext cx="9902825" cy="565674"/>
          </a:xfrm>
        </p:spPr>
        <p:txBody>
          <a:bodyPr>
            <a:normAutofit/>
          </a:bodyPr>
          <a:lstStyle/>
          <a:p>
            <a:r>
              <a:rPr kumimoji="1" lang="en-US" altLang="ja-JP" sz="2800" b="1" dirty="0">
                <a:latin typeface="Calibri" panose="020F0502020204030204" pitchFamily="34" charset="0"/>
                <a:ea typeface="Meiryo UI" panose="020B0604030504040204" pitchFamily="50" charset="-128"/>
                <a:cs typeface="Meiryo UI" panose="020B0604030504040204" pitchFamily="50" charset="-128"/>
              </a:rPr>
              <a:t>Open Data Package for Local Governments</a:t>
            </a:r>
            <a:endParaRPr kumimoji="1" lang="ja-JP" altLang="en-US" sz="2800" b="1" dirty="0">
              <a:latin typeface="Calibri" panose="020F0502020204030204" pitchFamily="34" charset="0"/>
              <a:ea typeface="Meiryo UI" panose="020B0604030504040204" pitchFamily="50" charset="-128"/>
              <a:cs typeface="Meiryo UI" panose="020B0604030504040204" pitchFamily="50" charset="-128"/>
            </a:endParaRPr>
          </a:p>
        </p:txBody>
      </p:sp>
      <p:sp>
        <p:nvSpPr>
          <p:cNvPr id="48" name="正方形/長方形 47"/>
          <p:cNvSpPr/>
          <p:nvPr/>
        </p:nvSpPr>
        <p:spPr>
          <a:xfrm>
            <a:off x="39928" y="6416645"/>
            <a:ext cx="9793088" cy="400110"/>
          </a:xfrm>
          <a:prstGeom prst="rect">
            <a:avLst/>
          </a:prstGeom>
        </p:spPr>
        <p:txBody>
          <a:bodyPr wrap="square">
            <a:spAutoFit/>
          </a:bodyPr>
          <a:lstStyle/>
          <a:p>
            <a:pPr marL="0" lvl="2">
              <a:spcBef>
                <a:spcPts val="800"/>
              </a:spcBef>
            </a:pPr>
            <a:r>
              <a:rPr lang="ja-JP" altLang="en-US" sz="200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200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Translating</a:t>
            </a:r>
            <a:r>
              <a:rPr lang="ja-JP" altLang="en-US" sz="200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200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into</a:t>
            </a:r>
            <a:r>
              <a:rPr lang="ja-JP" altLang="en-US" sz="200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200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English</a:t>
            </a:r>
            <a:r>
              <a:rPr lang="ja-JP" altLang="en-US" sz="200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200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to deploy globally.</a:t>
            </a:r>
          </a:p>
        </p:txBody>
      </p:sp>
      <p:sp>
        <p:nvSpPr>
          <p:cNvPr id="53" name="スライド番号プレースホルダー 2"/>
          <p:cNvSpPr>
            <a:spLocks noGrp="1"/>
          </p:cNvSpPr>
          <p:nvPr>
            <p:ph type="sldNum" sz="quarter" idx="4294967295"/>
          </p:nvPr>
        </p:nvSpPr>
        <p:spPr>
          <a:xfrm>
            <a:off x="7591425" y="6578602"/>
            <a:ext cx="2311400" cy="271463"/>
          </a:xfrm>
          <a:prstGeom prst="rect">
            <a:avLst/>
          </a:prstGeom>
        </p:spPr>
        <p:txBody>
          <a:bodyPr/>
          <a:lstStyle/>
          <a:p>
            <a:pPr algn="r" latinLnBrk="1"/>
            <a:r>
              <a:rPr lang="en-US" altLang="ja-JP" sz="1200" dirty="0"/>
              <a:t>8</a:t>
            </a:r>
            <a:endParaRPr lang="ja-JP" altLang="en-US" sz="1200" dirty="0"/>
          </a:p>
        </p:txBody>
      </p:sp>
    </p:spTree>
    <p:extLst>
      <p:ext uri="{BB962C8B-B14F-4D97-AF65-F5344CB8AC3E}">
        <p14:creationId xmlns:p14="http://schemas.microsoft.com/office/powerpoint/2010/main" val="1414017060"/>
      </p:ext>
    </p:extLst>
  </p:cSld>
  <p:clrMapOvr>
    <a:masterClrMapping/>
  </p:clrMapOvr>
  <p:transition spd="slow"/>
</p:sld>
</file>

<file path=ppt/theme/theme1.xml><?xml version="1.0" encoding="utf-8"?>
<a:theme xmlns:a="http://schemas.openxmlformats.org/drawingml/2006/main" name="1_CIO室テンプレー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lumMod val="75000"/>
          </a:schemeClr>
        </a:solidFill>
        <a:ln>
          <a:noFill/>
        </a:ln>
        <a:effectLst>
          <a:outerShdw blurRad="152400" dist="152400" dir="2700000" algn="tl" rotWithShape="0">
            <a:prstClr val="black">
              <a:alpha val="20000"/>
            </a:prstClr>
          </a:outerShdw>
        </a:effectLst>
      </a:spPr>
      <a:bodyPr lIns="0" tIns="0" rIns="0" bIns="0" rtlCol="0" anchor="ctr"/>
      <a:lstStyle>
        <a:defPPr marL="0" marR="0" indent="0" algn="ctr" defTabSz="914400" eaLnBrk="1" fontAlgn="auto" latinLnBrk="0" hangingPunct="1">
          <a:lnSpc>
            <a:spcPct val="100000"/>
          </a:lnSpc>
          <a:spcBef>
            <a:spcPts val="0"/>
          </a:spcBef>
          <a:spcAft>
            <a:spcPts val="0"/>
          </a:spcAft>
          <a:buClrTx/>
          <a:buSzTx/>
          <a:buFontTx/>
          <a:buNone/>
          <a:tabLst/>
          <a:defRPr kumimoji="0" sz="1600" i="0" u="none" strike="noStrike" kern="0" cap="none" spc="0" normalizeH="0" baseline="0" noProof="0" dirty="0" smtClean="0">
            <a:ln>
              <a:noFill/>
            </a:ln>
            <a:solidFill>
              <a:schemeClr val="bg1"/>
            </a:solidFill>
            <a:effectLst/>
            <a:uLnTx/>
            <a:uFillTx/>
            <a:latin typeface="Meiryo UI" panose="020B0604030504040204" pitchFamily="50" charset="-128"/>
            <a:ea typeface="Meiryo UI"/>
          </a:defRPr>
        </a:defPPr>
      </a:lstStyle>
      <a:style>
        <a:lnRef idx="1">
          <a:schemeClr val="accent5"/>
        </a:lnRef>
        <a:fillRef idx="2">
          <a:schemeClr val="accent5"/>
        </a:fillRef>
        <a:effectRef idx="1">
          <a:schemeClr val="accent5"/>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bwMode="auto">
        <a:noFill/>
        <a:ln w="9525" algn="ctr">
          <a:noFill/>
          <a:miter lim="800000"/>
          <a:headEnd/>
          <a:tailEnd/>
        </a:ln>
        <a:effectLst/>
      </a:spPr>
      <a:bodyPr wrap="square" lIns="0" tIns="0" rIns="0" bIns="0" rtlCol="0">
        <a:spAutoFit/>
      </a:bodyPr>
      <a:lstStyle>
        <a:defPPr algn="ctr">
          <a:lnSpc>
            <a:spcPct val="120000"/>
          </a:lnSpc>
          <a:spcBef>
            <a:spcPts val="400"/>
          </a:spcBef>
          <a:defRPr sz="1800" b="0" dirty="0" smtClean="0">
            <a:latin typeface="メイリオ" panose="020B0604030504040204" pitchFamily="50" charset="-128"/>
            <a:ea typeface="メイリオ" panose="020B0604030504040204" pitchFamily="50" charset="-128"/>
            <a:cs typeface="メイリオ" panose="020B0604030504040204" pitchFamily="50" charset="-128"/>
          </a:defRPr>
        </a:defPPr>
      </a:lstStyle>
    </a:txDef>
  </a:objectDefaults>
  <a:extraClrSchemeLst/>
</a:theme>
</file>

<file path=ppt/theme/theme2.xml><?xml version="1.0" encoding="utf-8"?>
<a:theme xmlns:a="http://schemas.openxmlformats.org/drawingml/2006/main" name="3_CIO室テンプレート">
  <a:themeElements>
    <a:clrScheme name="青">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lumMod val="75000"/>
          </a:schemeClr>
        </a:solidFill>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txDef>
      <a:spPr bwMode="auto">
        <a:noFill/>
        <a:ln w="9525" algn="ctr">
          <a:noFill/>
          <a:miter lim="800000"/>
          <a:headEnd/>
          <a:tailEnd/>
        </a:ln>
        <a:effectLst/>
      </a:spPr>
      <a:bodyPr wrap="none" lIns="91406" tIns="45704" rIns="91406" bIns="45704" rtlCol="0">
        <a:spAutoFit/>
      </a:bodyPr>
      <a:lstStyle>
        <a:defPPr>
          <a:defRPr kumimoji="1" b="0" dirty="0" smtClean="0"/>
        </a:defPPr>
      </a:lstStyle>
    </a:txDef>
  </a:objectDefaults>
  <a:extraClrSchemeLst/>
</a:theme>
</file>

<file path=ppt/theme/theme3.xml><?xml version="1.0" encoding="utf-8"?>
<a:theme xmlns:a="http://schemas.openxmlformats.org/drawingml/2006/main" name="8_CIO室テンプレート">
  <a:themeElements>
    <a:clrScheme name="CIO室テンプレート">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CIO室テンプレート">
      <a:majorFont>
        <a:latin typeface="Arial"/>
        <a:ea typeface="Arial"/>
        <a:cs typeface="Arial"/>
      </a:majorFont>
      <a:minorFont>
        <a:latin typeface="Helvetica"/>
        <a:ea typeface="Helvetica"/>
        <a:cs typeface="Helvetica"/>
      </a:minorFont>
    </a:fontScheme>
    <a:fmtScheme name="CIO室テンプレート">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400" b="1"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03" tIns="45703" rIns="45703" bIns="45703"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400" b="1"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4.xml><?xml version="1.0" encoding="utf-8"?>
<a:theme xmlns:a="http://schemas.openxmlformats.org/drawingml/2006/main" name="CIO室テンプレー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lgn="ctr">
          <a:noFill/>
          <a:miter lim="800000"/>
          <a:headEnd/>
          <a:tailEnd/>
        </a:ln>
        <a:effectLst/>
      </a:spPr>
      <a:bodyPr wrap="none" lIns="91406" tIns="45704" rIns="91406" bIns="45704" rtlCol="0">
        <a:spAutoFit/>
      </a:bodyPr>
      <a:lstStyle>
        <a:defPPr>
          <a:defRPr kumimoji="1" b="0" dirty="0" smtClean="0"/>
        </a:defPPr>
      </a:lstStyle>
    </a:txDef>
  </a:objectDefaults>
  <a:extraClrSchemeLst/>
</a:theme>
</file>

<file path=ppt/theme/theme5.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1_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CIO室テンプレート</Template>
  <TotalTime>18629</TotalTime>
  <Words>1537</Words>
  <Application>Microsoft Office PowerPoint</Application>
  <PresentationFormat>A4 210 x 297 mm</PresentationFormat>
  <Paragraphs>167</Paragraphs>
  <Slides>9</Slides>
  <Notes>7</Notes>
  <HiddenSlides>0</HiddenSlides>
  <MMClips>0</MMClips>
  <ScaleCrop>false</ScaleCrop>
  <HeadingPairs>
    <vt:vector size="6" baseType="variant">
      <vt:variant>
        <vt:lpstr>使用されているフォント</vt:lpstr>
      </vt:variant>
      <vt:variant>
        <vt:i4>14</vt:i4>
      </vt:variant>
      <vt:variant>
        <vt:lpstr>テーマ</vt:lpstr>
      </vt:variant>
      <vt:variant>
        <vt:i4>6</vt:i4>
      </vt:variant>
      <vt:variant>
        <vt:lpstr>スライド タイトル</vt:lpstr>
      </vt:variant>
      <vt:variant>
        <vt:i4>9</vt:i4>
      </vt:variant>
    </vt:vector>
  </HeadingPairs>
  <TitlesOfParts>
    <vt:vector size="29" baseType="lpstr">
      <vt:lpstr>Gulim</vt:lpstr>
      <vt:lpstr>HGP創英角ｺﾞｼｯｸUB</vt:lpstr>
      <vt:lpstr>HGS創英角ｺﾞｼｯｸUB</vt:lpstr>
      <vt:lpstr>HG丸ｺﾞｼｯｸM-PRO</vt:lpstr>
      <vt:lpstr>Meiryo UI</vt:lpstr>
      <vt:lpstr>ＭＳ Ｐゴシック</vt:lpstr>
      <vt:lpstr>メイリオ</vt:lpstr>
      <vt:lpstr>Arial</vt:lpstr>
      <vt:lpstr>Calibri</vt:lpstr>
      <vt:lpstr>Calibri Light</vt:lpstr>
      <vt:lpstr>Century Gothic</vt:lpstr>
      <vt:lpstr>Helvetica</vt:lpstr>
      <vt:lpstr>Times New Roman</vt:lpstr>
      <vt:lpstr>Wingdings</vt:lpstr>
      <vt:lpstr>1_CIO室テンプレート</vt:lpstr>
      <vt:lpstr>3_CIO室テンプレート</vt:lpstr>
      <vt:lpstr>8_CIO室テンプレート</vt:lpstr>
      <vt:lpstr>CIO室テンプレート</vt:lpstr>
      <vt:lpstr>Office テーマ</vt:lpstr>
      <vt:lpstr>1_Office テーマ</vt:lpstr>
      <vt:lpstr>Open Government Data Activities in Japan</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Open Data Evangelists</vt:lpstr>
      <vt:lpstr>Open Data Package for Local Governments</vt:lpstr>
    </vt:vector>
  </TitlesOfParts>
  <Company>内閣府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地方創生IT利活用推進会議の開催と 今後の分科会における検討について</dc:title>
  <dc:creator>原田 泰彰（IT総合戦略室）</dc:creator>
  <cp:lastModifiedBy>橋田　理恵</cp:lastModifiedBy>
  <cp:revision>1751</cp:revision>
  <cp:lastPrinted>2017-05-01T09:00:33Z</cp:lastPrinted>
  <dcterms:created xsi:type="dcterms:W3CDTF">2015-01-30T04:01:42Z</dcterms:created>
  <dcterms:modified xsi:type="dcterms:W3CDTF">2017-05-10T06:22:11Z</dcterms:modified>
</cp:coreProperties>
</file>